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7"/>
  </p:notesMasterIdLst>
  <p:sldIdLst>
    <p:sldId id="1099" r:id="rId2"/>
    <p:sldId id="1092" r:id="rId3"/>
    <p:sldId id="1096" r:id="rId4"/>
    <p:sldId id="1101" r:id="rId5"/>
    <p:sldId id="1097" r:id="rId6"/>
  </p:sldIdLst>
  <p:sldSz cx="9144000" cy="6858000" type="screen4x3"/>
  <p:notesSz cx="7104063" cy="10234613"/>
  <p:defaultTextStyle>
    <a:defPPr>
      <a:defRPr lang="en-GB"/>
    </a:defPPr>
    <a:lvl1pPr algn="l" rtl="0" eaLnBrk="0" fontAlgn="base" hangingPunct="0">
      <a:spcBef>
        <a:spcPct val="0"/>
      </a:spcBef>
      <a:spcAft>
        <a:spcPct val="0"/>
      </a:spcAft>
      <a:defRPr sz="2800" kern="1200">
        <a:solidFill>
          <a:srgbClr val="004D75"/>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sz="2800" kern="1200">
        <a:solidFill>
          <a:srgbClr val="004D75"/>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sz="2800" kern="1200">
        <a:solidFill>
          <a:srgbClr val="004D75"/>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sz="2800" kern="1200">
        <a:solidFill>
          <a:srgbClr val="004D75"/>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sz="2800" kern="1200">
        <a:solidFill>
          <a:srgbClr val="004D75"/>
        </a:solidFill>
        <a:latin typeface="Verdana" panose="020B0604030504040204" pitchFamily="34" charset="0"/>
        <a:ea typeface="+mn-ea"/>
        <a:cs typeface="Arial" panose="020B0604020202020204" pitchFamily="34" charset="0"/>
      </a:defRPr>
    </a:lvl5pPr>
    <a:lvl6pPr marL="2286000" algn="l" defTabSz="914400" rtl="0" eaLnBrk="1" latinLnBrk="0" hangingPunct="1">
      <a:defRPr sz="2800" kern="1200">
        <a:solidFill>
          <a:srgbClr val="004D75"/>
        </a:solidFill>
        <a:latin typeface="Verdana" panose="020B0604030504040204" pitchFamily="34" charset="0"/>
        <a:ea typeface="+mn-ea"/>
        <a:cs typeface="Arial" panose="020B0604020202020204" pitchFamily="34" charset="0"/>
      </a:defRPr>
    </a:lvl6pPr>
    <a:lvl7pPr marL="2743200" algn="l" defTabSz="914400" rtl="0" eaLnBrk="1" latinLnBrk="0" hangingPunct="1">
      <a:defRPr sz="2800" kern="1200">
        <a:solidFill>
          <a:srgbClr val="004D75"/>
        </a:solidFill>
        <a:latin typeface="Verdana" panose="020B0604030504040204" pitchFamily="34" charset="0"/>
        <a:ea typeface="+mn-ea"/>
        <a:cs typeface="Arial" panose="020B0604020202020204" pitchFamily="34" charset="0"/>
      </a:defRPr>
    </a:lvl7pPr>
    <a:lvl8pPr marL="3200400" algn="l" defTabSz="914400" rtl="0" eaLnBrk="1" latinLnBrk="0" hangingPunct="1">
      <a:defRPr sz="2800" kern="1200">
        <a:solidFill>
          <a:srgbClr val="004D75"/>
        </a:solidFill>
        <a:latin typeface="Verdana" panose="020B0604030504040204" pitchFamily="34" charset="0"/>
        <a:ea typeface="+mn-ea"/>
        <a:cs typeface="Arial" panose="020B0604020202020204" pitchFamily="34" charset="0"/>
      </a:defRPr>
    </a:lvl8pPr>
    <a:lvl9pPr marL="3657600" algn="l" defTabSz="914400" rtl="0" eaLnBrk="1" latinLnBrk="0" hangingPunct="1">
      <a:defRPr sz="2800" kern="1200">
        <a:solidFill>
          <a:srgbClr val="004D75"/>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FFCC"/>
    <a:srgbClr val="FFFFEF"/>
    <a:srgbClr val="004D75"/>
    <a:srgbClr val="FFFFE1"/>
    <a:srgbClr val="FF1111"/>
    <a:srgbClr val="9A0000"/>
    <a:srgbClr val="F06A6D"/>
    <a:srgbClr val="004DB1"/>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9E6E0C-3FEA-4CCB-963F-ED37CAD6BC61}" v="15" dt="2020-03-04T13:56:02.8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743" autoAdjust="0"/>
    <p:restoredTop sz="82117" autoAdjust="0"/>
  </p:normalViewPr>
  <p:slideViewPr>
    <p:cSldViewPr>
      <p:cViewPr varScale="1">
        <p:scale>
          <a:sx n="55" d="100"/>
          <a:sy n="55" d="100"/>
        </p:scale>
        <p:origin x="1136" y="36"/>
      </p:cViewPr>
      <p:guideLst>
        <p:guide orient="horz" pos="2160"/>
        <p:guide pos="2880"/>
      </p:guideLst>
    </p:cSldViewPr>
  </p:slideViewPr>
  <p:notesTextViewPr>
    <p:cViewPr>
      <p:scale>
        <a:sx n="100" d="100"/>
        <a:sy n="100" d="100"/>
      </p:scale>
      <p:origin x="0" y="0"/>
    </p:cViewPr>
  </p:notesTextViewPr>
  <p:sorterViewPr>
    <p:cViewPr>
      <p:scale>
        <a:sx n="131" d="100"/>
        <a:sy n="131" d="100"/>
      </p:scale>
      <p:origin x="0" y="0"/>
    </p:cViewPr>
  </p:sorterViewPr>
  <p:notesViewPr>
    <p:cSldViewPr>
      <p:cViewPr varScale="1">
        <p:scale>
          <a:sx n="58" d="100"/>
          <a:sy n="58" d="100"/>
        </p:scale>
        <p:origin x="3235" y="8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hang, Qimei" userId="9472b458-829d-422c-b752-a0c67d92223e" providerId="ADAL" clId="{6478C90E-ADFE-4FD9-BFE2-597B2342AED4}"/>
    <pc:docChg chg="undo custSel addSld delSld modSld sldOrd">
      <pc:chgData name="Zhang, Qimei" userId="9472b458-829d-422c-b752-a0c67d92223e" providerId="ADAL" clId="{6478C90E-ADFE-4FD9-BFE2-597B2342AED4}" dt="2020-02-19T11:17:27.145" v="592" actId="404"/>
      <pc:docMkLst>
        <pc:docMk/>
      </pc:docMkLst>
      <pc:sldChg chg="addSp delSp modSp add modTransition">
        <pc:chgData name="Zhang, Qimei" userId="9472b458-829d-422c-b752-a0c67d92223e" providerId="ADAL" clId="{6478C90E-ADFE-4FD9-BFE2-597B2342AED4}" dt="2020-02-19T10:38:45.181" v="251" actId="478"/>
        <pc:sldMkLst>
          <pc:docMk/>
          <pc:sldMk cId="0" sldId="616"/>
        </pc:sldMkLst>
        <pc:spChg chg="add">
          <ac:chgData name="Zhang, Qimei" userId="9472b458-829d-422c-b752-a0c67d92223e" providerId="ADAL" clId="{6478C90E-ADFE-4FD9-BFE2-597B2342AED4}" dt="2020-02-19T10:38:43.283" v="250"/>
          <ac:spMkLst>
            <pc:docMk/>
            <pc:sldMk cId="0" sldId="616"/>
            <ac:spMk id="12" creationId="{804B9593-0054-4704-BB38-4212C7359773}"/>
          </ac:spMkLst>
        </pc:spChg>
        <pc:spChg chg="mod">
          <ac:chgData name="Zhang, Qimei" userId="9472b458-829d-422c-b752-a0c67d92223e" providerId="ADAL" clId="{6478C90E-ADFE-4FD9-BFE2-597B2342AED4}" dt="2020-02-19T10:38:31.506" v="247"/>
          <ac:spMkLst>
            <pc:docMk/>
            <pc:sldMk cId="0" sldId="616"/>
            <ac:spMk id="20484" creationId="{B73DF82B-81DC-4941-B8D1-8009C13C7F8E}"/>
          </ac:spMkLst>
        </pc:spChg>
        <pc:spChg chg="del">
          <ac:chgData name="Zhang, Qimei" userId="9472b458-829d-422c-b752-a0c67d92223e" providerId="ADAL" clId="{6478C90E-ADFE-4FD9-BFE2-597B2342AED4}" dt="2020-02-19T10:38:40.308" v="248" actId="478"/>
          <ac:spMkLst>
            <pc:docMk/>
            <pc:sldMk cId="0" sldId="616"/>
            <ac:spMk id="20486" creationId="{3FF6AF07-CEB1-49F7-B5BB-13B529915C2B}"/>
          </ac:spMkLst>
        </pc:spChg>
        <pc:spChg chg="del">
          <ac:chgData name="Zhang, Qimei" userId="9472b458-829d-422c-b752-a0c67d92223e" providerId="ADAL" clId="{6478C90E-ADFE-4FD9-BFE2-597B2342AED4}" dt="2020-02-19T10:38:41.588" v="249" actId="478"/>
          <ac:spMkLst>
            <pc:docMk/>
            <pc:sldMk cId="0" sldId="616"/>
            <ac:spMk id="20487" creationId="{11CA3502-2C57-48AA-928F-ACEFCCD802E4}"/>
          </ac:spMkLst>
        </pc:spChg>
        <pc:picChg chg="del">
          <ac:chgData name="Zhang, Qimei" userId="9472b458-829d-422c-b752-a0c67d92223e" providerId="ADAL" clId="{6478C90E-ADFE-4FD9-BFE2-597B2342AED4}" dt="2020-02-19T10:38:45.181" v="251" actId="478"/>
          <ac:picMkLst>
            <pc:docMk/>
            <pc:sldMk cId="0" sldId="616"/>
            <ac:picMk id="20485" creationId="{055510D5-1719-4769-B5D0-31E2CBB84598}"/>
          </ac:picMkLst>
        </pc:picChg>
      </pc:sldChg>
      <pc:sldChg chg="delSp modSp add modTransition">
        <pc:chgData name="Zhang, Qimei" userId="9472b458-829d-422c-b752-a0c67d92223e" providerId="ADAL" clId="{6478C90E-ADFE-4FD9-BFE2-597B2342AED4}" dt="2020-02-19T11:04:37.665" v="350" actId="1076"/>
        <pc:sldMkLst>
          <pc:docMk/>
          <pc:sldMk cId="0" sldId="617"/>
        </pc:sldMkLst>
        <pc:spChg chg="mod">
          <ac:chgData name="Zhang, Qimei" userId="9472b458-829d-422c-b752-a0c67d92223e" providerId="ADAL" clId="{6478C90E-ADFE-4FD9-BFE2-597B2342AED4}" dt="2020-02-19T11:03:53.888" v="334"/>
          <ac:spMkLst>
            <pc:docMk/>
            <pc:sldMk cId="0" sldId="617"/>
            <ac:spMk id="45058" creationId="{80A608E1-FEC9-4325-ACCB-4448299FECCF}"/>
          </ac:spMkLst>
        </pc:spChg>
        <pc:spChg chg="del mod">
          <ac:chgData name="Zhang, Qimei" userId="9472b458-829d-422c-b752-a0c67d92223e" providerId="ADAL" clId="{6478C90E-ADFE-4FD9-BFE2-597B2342AED4}" dt="2020-02-19T11:04:14.774" v="336" actId="478"/>
          <ac:spMkLst>
            <pc:docMk/>
            <pc:sldMk cId="0" sldId="617"/>
            <ac:spMk id="45060" creationId="{26DFD73A-BFB0-4400-AC34-4C31C8302286}"/>
          </ac:spMkLst>
        </pc:spChg>
        <pc:spChg chg="mod">
          <ac:chgData name="Zhang, Qimei" userId="9472b458-829d-422c-b752-a0c67d92223e" providerId="ADAL" clId="{6478C90E-ADFE-4FD9-BFE2-597B2342AED4}" dt="2020-02-19T11:04:37.665" v="350" actId="1076"/>
          <ac:spMkLst>
            <pc:docMk/>
            <pc:sldMk cId="0" sldId="617"/>
            <ac:spMk id="45061" creationId="{0DF92D5A-B33D-4E11-AB69-9FE53A9C0635}"/>
          </ac:spMkLst>
        </pc:spChg>
      </pc:sldChg>
      <pc:sldChg chg="modSp add del modTransition">
        <pc:chgData name="Zhang, Qimei" userId="9472b458-829d-422c-b752-a0c67d92223e" providerId="ADAL" clId="{6478C90E-ADFE-4FD9-BFE2-597B2342AED4}" dt="2020-02-19T10:19:29.236" v="156" actId="2696"/>
        <pc:sldMkLst>
          <pc:docMk/>
          <pc:sldMk cId="0" sldId="623"/>
        </pc:sldMkLst>
        <pc:spChg chg="mod">
          <ac:chgData name="Zhang, Qimei" userId="9472b458-829d-422c-b752-a0c67d92223e" providerId="ADAL" clId="{6478C90E-ADFE-4FD9-BFE2-597B2342AED4}" dt="2020-02-19T10:19:19.066" v="155"/>
          <ac:spMkLst>
            <pc:docMk/>
            <pc:sldMk cId="0" sldId="623"/>
            <ac:spMk id="18434" creationId="{7749EE2B-255D-4A6B-BF8C-5F6E64BD906A}"/>
          </ac:spMkLst>
        </pc:spChg>
      </pc:sldChg>
      <pc:sldChg chg="addSp delSp modSp add del modTransition">
        <pc:chgData name="Zhang, Qimei" userId="9472b458-829d-422c-b752-a0c67d92223e" providerId="ADAL" clId="{6478C90E-ADFE-4FD9-BFE2-597B2342AED4}" dt="2020-02-19T11:02:45.059" v="308" actId="2696"/>
        <pc:sldMkLst>
          <pc:docMk/>
          <pc:sldMk cId="0" sldId="628"/>
        </pc:sldMkLst>
        <pc:spChg chg="add">
          <ac:chgData name="Zhang, Qimei" userId="9472b458-829d-422c-b752-a0c67d92223e" providerId="ADAL" clId="{6478C90E-ADFE-4FD9-BFE2-597B2342AED4}" dt="2020-02-19T10:50:14.326" v="295"/>
          <ac:spMkLst>
            <pc:docMk/>
            <pc:sldMk cId="0" sldId="628"/>
            <ac:spMk id="16" creationId="{73CC7AFF-FB96-470C-BC87-3AD2DFB0BEE8}"/>
          </ac:spMkLst>
        </pc:spChg>
        <pc:spChg chg="add mod">
          <ac:chgData name="Zhang, Qimei" userId="9472b458-829d-422c-b752-a0c67d92223e" providerId="ADAL" clId="{6478C90E-ADFE-4FD9-BFE2-597B2342AED4}" dt="2020-02-19T10:57:27.563" v="301" actId="1076"/>
          <ac:spMkLst>
            <pc:docMk/>
            <pc:sldMk cId="0" sldId="628"/>
            <ac:spMk id="25" creationId="{2EBD0622-6AFB-4310-9E38-0B06EC27ADA5}"/>
          </ac:spMkLst>
        </pc:spChg>
        <pc:spChg chg="mod">
          <ac:chgData name="Zhang, Qimei" userId="9472b458-829d-422c-b752-a0c67d92223e" providerId="ADAL" clId="{6478C90E-ADFE-4FD9-BFE2-597B2342AED4}" dt="2020-02-19T10:49:59.934" v="291"/>
          <ac:spMkLst>
            <pc:docMk/>
            <pc:sldMk cId="0" sldId="628"/>
            <ac:spMk id="28675" creationId="{49D171D1-7D39-418F-9D2A-D6BA66530457}"/>
          </ac:spMkLst>
        </pc:spChg>
        <pc:spChg chg="del">
          <ac:chgData name="Zhang, Qimei" userId="9472b458-829d-422c-b752-a0c67d92223e" providerId="ADAL" clId="{6478C90E-ADFE-4FD9-BFE2-597B2342AED4}" dt="2020-02-19T10:50:07.318" v="293" actId="478"/>
          <ac:spMkLst>
            <pc:docMk/>
            <pc:sldMk cId="0" sldId="628"/>
            <ac:spMk id="28677" creationId="{87024279-A5F1-4AC2-AAD5-DB3EAC83983D}"/>
          </ac:spMkLst>
        </pc:spChg>
        <pc:spChg chg="del">
          <ac:chgData name="Zhang, Qimei" userId="9472b458-829d-422c-b752-a0c67d92223e" providerId="ADAL" clId="{6478C90E-ADFE-4FD9-BFE2-597B2342AED4}" dt="2020-02-19T10:50:09.434" v="294" actId="478"/>
          <ac:spMkLst>
            <pc:docMk/>
            <pc:sldMk cId="0" sldId="628"/>
            <ac:spMk id="28678" creationId="{8AC24004-7891-489A-8D57-07B785D77FA2}"/>
          </ac:spMkLst>
        </pc:spChg>
        <pc:grpChg chg="add mod">
          <ac:chgData name="Zhang, Qimei" userId="9472b458-829d-422c-b752-a0c67d92223e" providerId="ADAL" clId="{6478C90E-ADFE-4FD9-BFE2-597B2342AED4}" dt="2020-02-19T10:56:54.760" v="297" actId="1076"/>
          <ac:grpSpMkLst>
            <pc:docMk/>
            <pc:sldMk cId="0" sldId="628"/>
            <ac:grpSpMk id="17" creationId="{811BF466-A2FB-42C6-9E18-99FD5E1805EC}"/>
          </ac:grpSpMkLst>
        </pc:grpChg>
        <pc:grpChg chg="add mod">
          <ac:chgData name="Zhang, Qimei" userId="9472b458-829d-422c-b752-a0c67d92223e" providerId="ADAL" clId="{6478C90E-ADFE-4FD9-BFE2-597B2342AED4}" dt="2020-02-19T11:02:05.439" v="305" actId="1076"/>
          <ac:grpSpMkLst>
            <pc:docMk/>
            <pc:sldMk cId="0" sldId="628"/>
            <ac:grpSpMk id="26" creationId="{B68AC24E-C967-4907-8A96-669BCACB7FAB}"/>
          </ac:grpSpMkLst>
        </pc:grpChg>
        <pc:picChg chg="add mod">
          <ac:chgData name="Zhang, Qimei" userId="9472b458-829d-422c-b752-a0c67d92223e" providerId="ADAL" clId="{6478C90E-ADFE-4FD9-BFE2-597B2342AED4}" dt="2020-02-19T10:56:54.760" v="297" actId="1076"/>
          <ac:picMkLst>
            <pc:docMk/>
            <pc:sldMk cId="0" sldId="628"/>
            <ac:picMk id="24" creationId="{8082306B-6CED-4D92-A7F2-609518D2D8A3}"/>
          </ac:picMkLst>
        </pc:picChg>
        <pc:picChg chg="add mod">
          <ac:chgData name="Zhang, Qimei" userId="9472b458-829d-422c-b752-a0c67d92223e" providerId="ADAL" clId="{6478C90E-ADFE-4FD9-BFE2-597B2342AED4}" dt="2020-02-19T11:02:05.439" v="305" actId="1076"/>
          <ac:picMkLst>
            <pc:docMk/>
            <pc:sldMk cId="0" sldId="628"/>
            <ac:picMk id="32" creationId="{4F52F77A-8DDD-46FF-8BBB-DB5FBB22604A}"/>
          </ac:picMkLst>
        </pc:picChg>
        <pc:picChg chg="del">
          <ac:chgData name="Zhang, Qimei" userId="9472b458-829d-422c-b752-a0c67d92223e" providerId="ADAL" clId="{6478C90E-ADFE-4FD9-BFE2-597B2342AED4}" dt="2020-02-19T10:50:04.102" v="292" actId="478"/>
          <ac:picMkLst>
            <pc:docMk/>
            <pc:sldMk cId="0" sldId="628"/>
            <ac:picMk id="28676" creationId="{ABB4A9EA-B02C-44A3-B14A-C2024A34321A}"/>
          </ac:picMkLst>
        </pc:picChg>
        <pc:cxnChg chg="add mod">
          <ac:chgData name="Zhang, Qimei" userId="9472b458-829d-422c-b752-a0c67d92223e" providerId="ADAL" clId="{6478C90E-ADFE-4FD9-BFE2-597B2342AED4}" dt="2020-02-19T10:57:24.167" v="300" actId="692"/>
          <ac:cxnSpMkLst>
            <pc:docMk/>
            <pc:sldMk cId="0" sldId="628"/>
            <ac:cxnSpMk id="22" creationId="{23FBC797-5D24-4BA4-A92E-908CB6E713DD}"/>
          </ac:cxnSpMkLst>
        </pc:cxnChg>
        <pc:cxnChg chg="add mod">
          <ac:chgData name="Zhang, Qimei" userId="9472b458-829d-422c-b752-a0c67d92223e" providerId="ADAL" clId="{6478C90E-ADFE-4FD9-BFE2-597B2342AED4}" dt="2020-02-19T11:02:10.160" v="306" actId="14100"/>
          <ac:cxnSpMkLst>
            <pc:docMk/>
            <pc:sldMk cId="0" sldId="628"/>
            <ac:cxnSpMk id="31" creationId="{C12A056E-5676-45AF-A4CC-6F2E72B7C738}"/>
          </ac:cxnSpMkLst>
        </pc:cxnChg>
      </pc:sldChg>
      <pc:sldChg chg="addSp delSp modSp add modTransition">
        <pc:chgData name="Zhang, Qimei" userId="9472b458-829d-422c-b752-a0c67d92223e" providerId="ADAL" clId="{6478C90E-ADFE-4FD9-BFE2-597B2342AED4}" dt="2020-02-19T10:41:49.995" v="275" actId="1076"/>
        <pc:sldMkLst>
          <pc:docMk/>
          <pc:sldMk cId="0" sldId="632"/>
        </pc:sldMkLst>
        <pc:spChg chg="add del mod">
          <ac:chgData name="Zhang, Qimei" userId="9472b458-829d-422c-b752-a0c67d92223e" providerId="ADAL" clId="{6478C90E-ADFE-4FD9-BFE2-597B2342AED4}" dt="2020-02-19T10:41:32.690" v="266" actId="478"/>
          <ac:spMkLst>
            <pc:docMk/>
            <pc:sldMk cId="0" sldId="632"/>
            <ac:spMk id="2" creationId="{FC38F7BE-3DB6-4B3D-8C6A-935E8CA319E7}"/>
          </ac:spMkLst>
        </pc:spChg>
        <pc:spChg chg="add del">
          <ac:chgData name="Zhang, Qimei" userId="9472b458-829d-422c-b752-a0c67d92223e" providerId="ADAL" clId="{6478C90E-ADFE-4FD9-BFE2-597B2342AED4}" dt="2020-02-19T10:40:42.532" v="256"/>
          <ac:spMkLst>
            <pc:docMk/>
            <pc:sldMk cId="0" sldId="632"/>
            <ac:spMk id="4" creationId="{33D22499-B9CE-447E-8A3A-B39FD786A1BA}"/>
          </ac:spMkLst>
        </pc:spChg>
        <pc:spChg chg="add mod">
          <ac:chgData name="Zhang, Qimei" userId="9472b458-829d-422c-b752-a0c67d92223e" providerId="ADAL" clId="{6478C90E-ADFE-4FD9-BFE2-597B2342AED4}" dt="2020-02-19T10:41:49.995" v="275" actId="1076"/>
          <ac:spMkLst>
            <pc:docMk/>
            <pc:sldMk cId="0" sldId="632"/>
            <ac:spMk id="5" creationId="{BE10A081-2EDF-41AF-9DFA-209DA719969A}"/>
          </ac:spMkLst>
        </pc:spChg>
        <pc:spChg chg="add">
          <ac:chgData name="Zhang, Qimei" userId="9472b458-829d-422c-b752-a0c67d92223e" providerId="ADAL" clId="{6478C90E-ADFE-4FD9-BFE2-597B2342AED4}" dt="2020-02-19T10:21:42.237" v="174"/>
          <ac:spMkLst>
            <pc:docMk/>
            <pc:sldMk cId="0" sldId="632"/>
            <ac:spMk id="16" creationId="{3C3DB9EE-BA6F-46E0-9642-0C4E667F7E31}"/>
          </ac:spMkLst>
        </pc:spChg>
        <pc:spChg chg="mod">
          <ac:chgData name="Zhang, Qimei" userId="9472b458-829d-422c-b752-a0c67d92223e" providerId="ADAL" clId="{6478C90E-ADFE-4FD9-BFE2-597B2342AED4}" dt="2020-02-19T10:19:19.066" v="155"/>
          <ac:spMkLst>
            <pc:docMk/>
            <pc:sldMk cId="0" sldId="632"/>
            <ac:spMk id="19458" creationId="{63773AC0-739F-4FD2-8833-B1D15DCA5967}"/>
          </ac:spMkLst>
        </pc:spChg>
        <pc:spChg chg="del mod">
          <ac:chgData name="Zhang, Qimei" userId="9472b458-829d-422c-b752-a0c67d92223e" providerId="ADAL" clId="{6478C90E-ADFE-4FD9-BFE2-597B2342AED4}" dt="2020-02-19T10:20:04.106" v="159" actId="478"/>
          <ac:spMkLst>
            <pc:docMk/>
            <pc:sldMk cId="0" sldId="632"/>
            <ac:spMk id="19460" creationId="{19EA83A6-B6C1-4E1A-8A89-E5134867325C}"/>
          </ac:spMkLst>
        </pc:spChg>
        <pc:spChg chg="mod">
          <ac:chgData name="Zhang, Qimei" userId="9472b458-829d-422c-b752-a0c67d92223e" providerId="ADAL" clId="{6478C90E-ADFE-4FD9-BFE2-597B2342AED4}" dt="2020-02-19T10:20:02.181" v="157" actId="6549"/>
          <ac:spMkLst>
            <pc:docMk/>
            <pc:sldMk cId="0" sldId="632"/>
            <ac:spMk id="19461" creationId="{B2698E12-2210-4E62-9E35-CE3879D20EDD}"/>
          </ac:spMkLst>
        </pc:spChg>
        <pc:picChg chg="del">
          <ac:chgData name="Zhang, Qimei" userId="9472b458-829d-422c-b752-a0c67d92223e" providerId="ADAL" clId="{6478C90E-ADFE-4FD9-BFE2-597B2342AED4}" dt="2020-02-19T10:28:29.086" v="175" actId="478"/>
          <ac:picMkLst>
            <pc:docMk/>
            <pc:sldMk cId="0" sldId="632"/>
            <ac:picMk id="19459" creationId="{6AF07F69-28AB-4C59-BE8F-D98DF28EA1DF}"/>
          </ac:picMkLst>
        </pc:picChg>
        <pc:picChg chg="mod">
          <ac:chgData name="Zhang, Qimei" userId="9472b458-829d-422c-b752-a0c67d92223e" providerId="ADAL" clId="{6478C90E-ADFE-4FD9-BFE2-597B2342AED4}" dt="2020-02-19T10:29:46.425" v="183" actId="1076"/>
          <ac:picMkLst>
            <pc:docMk/>
            <pc:sldMk cId="0" sldId="632"/>
            <ac:picMk id="19462" creationId="{8F2D00B9-AD95-4EE7-9112-F4E53AB8ACEA}"/>
          </ac:picMkLst>
        </pc:picChg>
      </pc:sldChg>
      <pc:sldChg chg="addSp delSp modSp add del modTransition">
        <pc:chgData name="Zhang, Qimei" userId="9472b458-829d-422c-b752-a0c67d92223e" providerId="ADAL" clId="{6478C90E-ADFE-4FD9-BFE2-597B2342AED4}" dt="2020-02-19T10:30:28.407" v="197" actId="2696"/>
        <pc:sldMkLst>
          <pc:docMk/>
          <pc:sldMk cId="0" sldId="634"/>
        </pc:sldMkLst>
        <pc:spChg chg="add">
          <ac:chgData name="Zhang, Qimei" userId="9472b458-829d-422c-b752-a0c67d92223e" providerId="ADAL" clId="{6478C90E-ADFE-4FD9-BFE2-597B2342AED4}" dt="2020-02-19T10:28:55.784" v="180"/>
          <ac:spMkLst>
            <pc:docMk/>
            <pc:sldMk cId="0" sldId="634"/>
            <ac:spMk id="21" creationId="{67561BDE-1580-4BB9-B04A-DA349FEB2159}"/>
          </ac:spMkLst>
        </pc:spChg>
        <pc:spChg chg="mod">
          <ac:chgData name="Zhang, Qimei" userId="9472b458-829d-422c-b752-a0c67d92223e" providerId="ADAL" clId="{6478C90E-ADFE-4FD9-BFE2-597B2342AED4}" dt="2020-02-19T10:28:42.887" v="176"/>
          <ac:spMkLst>
            <pc:docMk/>
            <pc:sldMk cId="0" sldId="634"/>
            <ac:spMk id="17412" creationId="{D4A4D327-7DE3-4DFC-8BD7-20316EF48FE0}"/>
          </ac:spMkLst>
        </pc:spChg>
        <pc:spChg chg="del">
          <ac:chgData name="Zhang, Qimei" userId="9472b458-829d-422c-b752-a0c67d92223e" providerId="ADAL" clId="{6478C90E-ADFE-4FD9-BFE2-597B2342AED4}" dt="2020-02-19T10:28:49.768" v="179" actId="478"/>
          <ac:spMkLst>
            <pc:docMk/>
            <pc:sldMk cId="0" sldId="634"/>
            <ac:spMk id="17414" creationId="{1F0FDA8E-758E-413E-B0E2-779B7F649217}"/>
          </ac:spMkLst>
        </pc:spChg>
        <pc:spChg chg="del">
          <ac:chgData name="Zhang, Qimei" userId="9472b458-829d-422c-b752-a0c67d92223e" providerId="ADAL" clId="{6478C90E-ADFE-4FD9-BFE2-597B2342AED4}" dt="2020-02-19T10:28:48.599" v="178" actId="478"/>
          <ac:spMkLst>
            <pc:docMk/>
            <pc:sldMk cId="0" sldId="634"/>
            <ac:spMk id="17415" creationId="{AAC5850F-E6D0-424F-9AAD-DDF78E15954E}"/>
          </ac:spMkLst>
        </pc:spChg>
        <pc:picChg chg="del">
          <ac:chgData name="Zhang, Qimei" userId="9472b458-829d-422c-b752-a0c67d92223e" providerId="ADAL" clId="{6478C90E-ADFE-4FD9-BFE2-597B2342AED4}" dt="2020-02-19T10:28:46.192" v="177" actId="478"/>
          <ac:picMkLst>
            <pc:docMk/>
            <pc:sldMk cId="0" sldId="634"/>
            <ac:picMk id="17413" creationId="{25A8B603-D3F1-482F-A204-9F5934565A3C}"/>
          </ac:picMkLst>
        </pc:picChg>
      </pc:sldChg>
      <pc:sldChg chg="addSp delSp modSp add modTransition modAnim">
        <pc:chgData name="Zhang, Qimei" userId="9472b458-829d-422c-b752-a0c67d92223e" providerId="ADAL" clId="{6478C90E-ADFE-4FD9-BFE2-597B2342AED4}" dt="2020-02-19T11:03:36.327" v="333"/>
        <pc:sldMkLst>
          <pc:docMk/>
          <pc:sldMk cId="0" sldId="668"/>
        </pc:sldMkLst>
        <pc:spChg chg="add">
          <ac:chgData name="Zhang, Qimei" userId="9472b458-829d-422c-b752-a0c67d92223e" providerId="ADAL" clId="{6478C90E-ADFE-4FD9-BFE2-597B2342AED4}" dt="2020-02-19T10:45:16.936" v="287"/>
          <ac:spMkLst>
            <pc:docMk/>
            <pc:sldMk cId="0" sldId="668"/>
            <ac:spMk id="35" creationId="{8E2AD36B-C629-4FF1-8450-B1DF1680E902}"/>
          </ac:spMkLst>
        </pc:spChg>
        <pc:spChg chg="mod">
          <ac:chgData name="Zhang, Qimei" userId="9472b458-829d-422c-b752-a0c67d92223e" providerId="ADAL" clId="{6478C90E-ADFE-4FD9-BFE2-597B2342AED4}" dt="2020-02-19T10:44:31.731" v="283"/>
          <ac:spMkLst>
            <pc:docMk/>
            <pc:sldMk cId="0" sldId="668"/>
            <ac:spMk id="24578" creationId="{3377BC91-D79B-491E-A45C-359E4B3024A2}"/>
          </ac:spMkLst>
        </pc:spChg>
        <pc:spChg chg="del">
          <ac:chgData name="Zhang, Qimei" userId="9472b458-829d-422c-b752-a0c67d92223e" providerId="ADAL" clId="{6478C90E-ADFE-4FD9-BFE2-597B2342AED4}" dt="2020-02-19T10:44:35.905" v="284" actId="478"/>
          <ac:spMkLst>
            <pc:docMk/>
            <pc:sldMk cId="0" sldId="668"/>
            <ac:spMk id="24580" creationId="{50D058A4-F368-4B59-801A-13DDDEDFBD2A}"/>
          </ac:spMkLst>
        </pc:spChg>
        <pc:spChg chg="del">
          <ac:chgData name="Zhang, Qimei" userId="9472b458-829d-422c-b752-a0c67d92223e" providerId="ADAL" clId="{6478C90E-ADFE-4FD9-BFE2-597B2342AED4}" dt="2020-02-19T10:44:38.776" v="285" actId="478"/>
          <ac:spMkLst>
            <pc:docMk/>
            <pc:sldMk cId="0" sldId="668"/>
            <ac:spMk id="24581" creationId="{3556112B-6CFD-420B-80C8-48BA702A014F}"/>
          </ac:spMkLst>
        </pc:spChg>
        <pc:picChg chg="del">
          <ac:chgData name="Zhang, Qimei" userId="9472b458-829d-422c-b752-a0c67d92223e" providerId="ADAL" clId="{6478C90E-ADFE-4FD9-BFE2-597B2342AED4}" dt="2020-02-19T10:44:40.689" v="286" actId="478"/>
          <ac:picMkLst>
            <pc:docMk/>
            <pc:sldMk cId="0" sldId="668"/>
            <ac:picMk id="24579" creationId="{C2B2D739-6648-41DA-A66C-B13043B77AAD}"/>
          </ac:picMkLst>
        </pc:picChg>
      </pc:sldChg>
      <pc:sldChg chg="del">
        <pc:chgData name="Zhang, Qimei" userId="9472b458-829d-422c-b752-a0c67d92223e" providerId="ADAL" clId="{6478C90E-ADFE-4FD9-BFE2-597B2342AED4}" dt="2020-02-19T10:03:22.003" v="0" actId="2696"/>
        <pc:sldMkLst>
          <pc:docMk/>
          <pc:sldMk cId="2932375330" sldId="851"/>
        </pc:sldMkLst>
      </pc:sldChg>
      <pc:sldChg chg="del">
        <pc:chgData name="Zhang, Qimei" userId="9472b458-829d-422c-b752-a0c67d92223e" providerId="ADAL" clId="{6478C90E-ADFE-4FD9-BFE2-597B2342AED4}" dt="2020-02-19T10:14:24.522" v="1" actId="2696"/>
        <pc:sldMkLst>
          <pc:docMk/>
          <pc:sldMk cId="2494356803" sldId="1059"/>
        </pc:sldMkLst>
      </pc:sldChg>
      <pc:sldChg chg="addSp modSp add">
        <pc:chgData name="Zhang, Qimei" userId="9472b458-829d-422c-b752-a0c67d92223e" providerId="ADAL" clId="{6478C90E-ADFE-4FD9-BFE2-597B2342AED4}" dt="2020-02-19T11:17:27.145" v="592" actId="404"/>
        <pc:sldMkLst>
          <pc:docMk/>
          <pc:sldMk cId="4014138361" sldId="1092"/>
        </pc:sldMkLst>
        <pc:spChg chg="mod">
          <ac:chgData name="Zhang, Qimei" userId="9472b458-829d-422c-b752-a0c67d92223e" providerId="ADAL" clId="{6478C90E-ADFE-4FD9-BFE2-597B2342AED4}" dt="2020-02-19T11:17:27.145" v="592" actId="404"/>
          <ac:spMkLst>
            <pc:docMk/>
            <pc:sldMk cId="4014138361" sldId="1092"/>
            <ac:spMk id="2" creationId="{31D634FD-AD54-4189-9744-728FE75B9E88}"/>
          </ac:spMkLst>
        </pc:spChg>
        <pc:spChg chg="mod">
          <ac:chgData name="Zhang, Qimei" userId="9472b458-829d-422c-b752-a0c67d92223e" providerId="ADAL" clId="{6478C90E-ADFE-4FD9-BFE2-597B2342AED4}" dt="2020-02-19T10:16:44.704" v="152" actId="1076"/>
          <ac:spMkLst>
            <pc:docMk/>
            <pc:sldMk cId="4014138361" sldId="1092"/>
            <ac:spMk id="3" creationId="{891C7B8F-9EFA-490A-87E9-AE8D1A4647CF}"/>
          </ac:spMkLst>
        </pc:spChg>
        <pc:spChg chg="add mod">
          <ac:chgData name="Zhang, Qimei" userId="9472b458-829d-422c-b752-a0c67d92223e" providerId="ADAL" clId="{6478C90E-ADFE-4FD9-BFE2-597B2342AED4}" dt="2020-02-19T10:16:47.152" v="153" actId="1076"/>
          <ac:spMkLst>
            <pc:docMk/>
            <pc:sldMk cId="4014138361" sldId="1092"/>
            <ac:spMk id="6" creationId="{0EFC9FC1-90BB-4B05-A257-271ECC32A7BD}"/>
          </ac:spMkLst>
        </pc:spChg>
        <pc:picChg chg="mod">
          <ac:chgData name="Zhang, Qimei" userId="9472b458-829d-422c-b752-a0c67d92223e" providerId="ADAL" clId="{6478C90E-ADFE-4FD9-BFE2-597B2342AED4}" dt="2020-02-19T10:16:52.849" v="154" actId="1076"/>
          <ac:picMkLst>
            <pc:docMk/>
            <pc:sldMk cId="4014138361" sldId="1092"/>
            <ac:picMk id="7" creationId="{E562FD38-8C5D-47BC-A197-0E08E401CA86}"/>
          </ac:picMkLst>
        </pc:picChg>
      </pc:sldChg>
      <pc:sldChg chg="addSp delSp modSp add">
        <pc:chgData name="Zhang, Qimei" userId="9472b458-829d-422c-b752-a0c67d92223e" providerId="ADAL" clId="{6478C90E-ADFE-4FD9-BFE2-597B2342AED4}" dt="2020-02-19T10:34:51.430" v="241" actId="1076"/>
        <pc:sldMkLst>
          <pc:docMk/>
          <pc:sldMk cId="186211857" sldId="1093"/>
        </pc:sldMkLst>
        <pc:spChg chg="mod">
          <ac:chgData name="Zhang, Qimei" userId="9472b458-829d-422c-b752-a0c67d92223e" providerId="ADAL" clId="{6478C90E-ADFE-4FD9-BFE2-597B2342AED4}" dt="2020-02-19T10:21:38.455" v="173" actId="404"/>
          <ac:spMkLst>
            <pc:docMk/>
            <pc:sldMk cId="186211857" sldId="1093"/>
            <ac:spMk id="2" creationId="{F6180252-93DC-46D4-8A7B-8DF5B5C84B8F}"/>
          </ac:spMkLst>
        </pc:spChg>
        <pc:spChg chg="del">
          <ac:chgData name="Zhang, Qimei" userId="9472b458-829d-422c-b752-a0c67d92223e" providerId="ADAL" clId="{6478C90E-ADFE-4FD9-BFE2-597B2342AED4}" dt="2020-02-19T10:32:07.915" v="201" actId="478"/>
          <ac:spMkLst>
            <pc:docMk/>
            <pc:sldMk cId="186211857" sldId="1093"/>
            <ac:spMk id="3" creationId="{72617867-E41F-49B6-8078-3EDDBA54DE72}"/>
          </ac:spMkLst>
        </pc:spChg>
        <pc:spChg chg="add mod">
          <ac:chgData name="Zhang, Qimei" userId="9472b458-829d-422c-b752-a0c67d92223e" providerId="ADAL" clId="{6478C90E-ADFE-4FD9-BFE2-597B2342AED4}" dt="2020-02-19T10:32:38.077" v="212" actId="1076"/>
          <ac:spMkLst>
            <pc:docMk/>
            <pc:sldMk cId="186211857" sldId="1093"/>
            <ac:spMk id="7" creationId="{40157CEE-7D76-4809-8BB0-04B5D5BCDC6E}"/>
          </ac:spMkLst>
        </pc:spChg>
        <pc:spChg chg="add mod">
          <ac:chgData name="Zhang, Qimei" userId="9472b458-829d-422c-b752-a0c67d92223e" providerId="ADAL" clId="{6478C90E-ADFE-4FD9-BFE2-597B2342AED4}" dt="2020-02-19T10:32:32.117" v="210" actId="1076"/>
          <ac:spMkLst>
            <pc:docMk/>
            <pc:sldMk cId="186211857" sldId="1093"/>
            <ac:spMk id="9" creationId="{B9309148-A8DB-4906-8225-4AEE8837113A}"/>
          </ac:spMkLst>
        </pc:spChg>
        <pc:spChg chg="add mod">
          <ac:chgData name="Zhang, Qimei" userId="9472b458-829d-422c-b752-a0c67d92223e" providerId="ADAL" clId="{6478C90E-ADFE-4FD9-BFE2-597B2342AED4}" dt="2020-02-19T10:32:16.402" v="202" actId="1076"/>
          <ac:spMkLst>
            <pc:docMk/>
            <pc:sldMk cId="186211857" sldId="1093"/>
            <ac:spMk id="11" creationId="{A887C525-A482-47EB-AB95-32ED1AAA4A3C}"/>
          </ac:spMkLst>
        </pc:spChg>
        <pc:spChg chg="add mod">
          <ac:chgData name="Zhang, Qimei" userId="9472b458-829d-422c-b752-a0c67d92223e" providerId="ADAL" clId="{6478C90E-ADFE-4FD9-BFE2-597B2342AED4}" dt="2020-02-19T10:32:16.402" v="202" actId="1076"/>
          <ac:spMkLst>
            <pc:docMk/>
            <pc:sldMk cId="186211857" sldId="1093"/>
            <ac:spMk id="12" creationId="{C5424D5A-148A-47D8-A737-796E58CADED6}"/>
          </ac:spMkLst>
        </pc:spChg>
        <pc:spChg chg="add mod">
          <ac:chgData name="Zhang, Qimei" userId="9472b458-829d-422c-b752-a0c67d92223e" providerId="ADAL" clId="{6478C90E-ADFE-4FD9-BFE2-597B2342AED4}" dt="2020-02-19T10:34:51.430" v="241" actId="1076"/>
          <ac:spMkLst>
            <pc:docMk/>
            <pc:sldMk cId="186211857" sldId="1093"/>
            <ac:spMk id="13" creationId="{6E38CEE3-F924-43B2-A55D-4AB344B2D69D}"/>
          </ac:spMkLst>
        </pc:spChg>
        <pc:spChg chg="add mod">
          <ac:chgData name="Zhang, Qimei" userId="9472b458-829d-422c-b752-a0c67d92223e" providerId="ADAL" clId="{6478C90E-ADFE-4FD9-BFE2-597B2342AED4}" dt="2020-02-19T10:34:48.581" v="240" actId="1076"/>
          <ac:spMkLst>
            <pc:docMk/>
            <pc:sldMk cId="186211857" sldId="1093"/>
            <ac:spMk id="16" creationId="{237D39D7-3A78-4C79-B36A-D54FC4CCD0EF}"/>
          </ac:spMkLst>
        </pc:spChg>
        <pc:spChg chg="add mod">
          <ac:chgData name="Zhang, Qimei" userId="9472b458-829d-422c-b752-a0c67d92223e" providerId="ADAL" clId="{6478C90E-ADFE-4FD9-BFE2-597B2342AED4}" dt="2020-02-19T10:34:38.197" v="237" actId="1076"/>
          <ac:spMkLst>
            <pc:docMk/>
            <pc:sldMk cId="186211857" sldId="1093"/>
            <ac:spMk id="19" creationId="{1838742E-7875-400E-BEEA-9DB015C24E73}"/>
          </ac:spMkLst>
        </pc:spChg>
        <pc:spChg chg="add mod">
          <ac:chgData name="Zhang, Qimei" userId="9472b458-829d-422c-b752-a0c67d92223e" providerId="ADAL" clId="{6478C90E-ADFE-4FD9-BFE2-597B2342AED4}" dt="2020-02-19T10:34:38.197" v="237" actId="1076"/>
          <ac:spMkLst>
            <pc:docMk/>
            <pc:sldMk cId="186211857" sldId="1093"/>
            <ac:spMk id="21" creationId="{1B460A3A-9C54-4606-BC9F-6AB52C1017D3}"/>
          </ac:spMkLst>
        </pc:spChg>
        <pc:spChg chg="add mod">
          <ac:chgData name="Zhang, Qimei" userId="9472b458-829d-422c-b752-a0c67d92223e" providerId="ADAL" clId="{6478C90E-ADFE-4FD9-BFE2-597B2342AED4}" dt="2020-02-19T10:34:38.197" v="237" actId="1076"/>
          <ac:spMkLst>
            <pc:docMk/>
            <pc:sldMk cId="186211857" sldId="1093"/>
            <ac:spMk id="22" creationId="{B654EF96-5FDA-4508-AE61-309E7E7979A0}"/>
          </ac:spMkLst>
        </pc:spChg>
        <pc:spChg chg="add mod">
          <ac:chgData name="Zhang, Qimei" userId="9472b458-829d-422c-b752-a0c67d92223e" providerId="ADAL" clId="{6478C90E-ADFE-4FD9-BFE2-597B2342AED4}" dt="2020-02-19T10:34:38.197" v="237" actId="1076"/>
          <ac:spMkLst>
            <pc:docMk/>
            <pc:sldMk cId="186211857" sldId="1093"/>
            <ac:spMk id="23" creationId="{7B02B29E-BB3C-4E18-812E-AB734BD6EF70}"/>
          </ac:spMkLst>
        </pc:spChg>
        <pc:spChg chg="add mod">
          <ac:chgData name="Zhang, Qimei" userId="9472b458-829d-422c-b752-a0c67d92223e" providerId="ADAL" clId="{6478C90E-ADFE-4FD9-BFE2-597B2342AED4}" dt="2020-02-19T10:34:22.130" v="236" actId="1076"/>
          <ac:spMkLst>
            <pc:docMk/>
            <pc:sldMk cId="186211857" sldId="1093"/>
            <ac:spMk id="25" creationId="{6DEEE80A-D321-480B-89B7-7D1D442F440C}"/>
          </ac:spMkLst>
        </pc:spChg>
        <pc:spChg chg="add mod">
          <ac:chgData name="Zhang, Qimei" userId="9472b458-829d-422c-b752-a0c67d92223e" providerId="ADAL" clId="{6478C90E-ADFE-4FD9-BFE2-597B2342AED4}" dt="2020-02-19T10:34:05.556" v="234" actId="403"/>
          <ac:spMkLst>
            <pc:docMk/>
            <pc:sldMk cId="186211857" sldId="1093"/>
            <ac:spMk id="26" creationId="{E4C819AC-708E-478F-9782-51F128F73349}"/>
          </ac:spMkLst>
        </pc:spChg>
        <pc:picChg chg="add mod">
          <ac:chgData name="Zhang, Qimei" userId="9472b458-829d-422c-b752-a0c67d92223e" providerId="ADAL" clId="{6478C90E-ADFE-4FD9-BFE2-597B2342AED4}" dt="2020-02-19T10:32:16.402" v="202" actId="1076"/>
          <ac:picMkLst>
            <pc:docMk/>
            <pc:sldMk cId="186211857" sldId="1093"/>
            <ac:picMk id="5" creationId="{253D8D8F-E7E9-4F68-874C-DFC9813BA974}"/>
          </ac:picMkLst>
        </pc:picChg>
        <pc:picChg chg="add mod">
          <ac:chgData name="Zhang, Qimei" userId="9472b458-829d-422c-b752-a0c67d92223e" providerId="ADAL" clId="{6478C90E-ADFE-4FD9-BFE2-597B2342AED4}" dt="2020-02-19T10:32:44.182" v="214" actId="1076"/>
          <ac:picMkLst>
            <pc:docMk/>
            <pc:sldMk cId="186211857" sldId="1093"/>
            <ac:picMk id="10" creationId="{D2FE993D-D0FB-4731-B664-52539DA745BB}"/>
          </ac:picMkLst>
        </pc:picChg>
        <pc:picChg chg="add mod">
          <ac:chgData name="Zhang, Qimei" userId="9472b458-829d-422c-b752-a0c67d92223e" providerId="ADAL" clId="{6478C90E-ADFE-4FD9-BFE2-597B2342AED4}" dt="2020-02-19T10:34:38.197" v="237" actId="1076"/>
          <ac:picMkLst>
            <pc:docMk/>
            <pc:sldMk cId="186211857" sldId="1093"/>
            <ac:picMk id="17" creationId="{AE019297-E9E7-424C-90F7-46C24D4E263F}"/>
          </ac:picMkLst>
        </pc:picChg>
        <pc:picChg chg="add mod">
          <ac:chgData name="Zhang, Qimei" userId="9472b458-829d-422c-b752-a0c67d92223e" providerId="ADAL" clId="{6478C90E-ADFE-4FD9-BFE2-597B2342AED4}" dt="2020-02-19T10:34:18.482" v="235" actId="14100"/>
          <ac:picMkLst>
            <pc:docMk/>
            <pc:sldMk cId="186211857" sldId="1093"/>
            <ac:picMk id="24" creationId="{573176FF-AE52-4367-B011-9192DCE3F6B0}"/>
          </ac:picMkLst>
        </pc:picChg>
        <pc:cxnChg chg="add mod">
          <ac:chgData name="Zhang, Qimei" userId="9472b458-829d-422c-b752-a0c67d92223e" providerId="ADAL" clId="{6478C90E-ADFE-4FD9-BFE2-597B2342AED4}" dt="2020-02-19T10:32:34.221" v="211" actId="1076"/>
          <ac:cxnSpMkLst>
            <pc:docMk/>
            <pc:sldMk cId="186211857" sldId="1093"/>
            <ac:cxnSpMk id="6" creationId="{C51669EF-C5D2-478C-8007-4BFBF2FFEC32}"/>
          </ac:cxnSpMkLst>
        </pc:cxnChg>
        <pc:cxnChg chg="add mod">
          <ac:chgData name="Zhang, Qimei" userId="9472b458-829d-422c-b752-a0c67d92223e" providerId="ADAL" clId="{6478C90E-ADFE-4FD9-BFE2-597B2342AED4}" dt="2020-02-19T10:32:16.402" v="202" actId="1076"/>
          <ac:cxnSpMkLst>
            <pc:docMk/>
            <pc:sldMk cId="186211857" sldId="1093"/>
            <ac:cxnSpMk id="8" creationId="{C729CA65-FBA8-47F5-8501-13F8E590FC47}"/>
          </ac:cxnSpMkLst>
        </pc:cxnChg>
        <pc:cxnChg chg="add mod">
          <ac:chgData name="Zhang, Qimei" userId="9472b458-829d-422c-b752-a0c67d92223e" providerId="ADAL" clId="{6478C90E-ADFE-4FD9-BFE2-597B2342AED4}" dt="2020-02-19T10:33:16.627" v="218" actId="692"/>
          <ac:cxnSpMkLst>
            <pc:docMk/>
            <pc:sldMk cId="186211857" sldId="1093"/>
            <ac:cxnSpMk id="15" creationId="{29268DD6-BCC8-409E-B45B-59DA4B87E6EE}"/>
          </ac:cxnSpMkLst>
        </pc:cxnChg>
        <pc:cxnChg chg="add mod">
          <ac:chgData name="Zhang, Qimei" userId="9472b458-829d-422c-b752-a0c67d92223e" providerId="ADAL" clId="{6478C90E-ADFE-4FD9-BFE2-597B2342AED4}" dt="2020-02-19T10:34:38.197" v="237" actId="1076"/>
          <ac:cxnSpMkLst>
            <pc:docMk/>
            <pc:sldMk cId="186211857" sldId="1093"/>
            <ac:cxnSpMk id="18" creationId="{1C7CC5D6-E425-430E-9547-9191116597D6}"/>
          </ac:cxnSpMkLst>
        </pc:cxnChg>
        <pc:cxnChg chg="add mod">
          <ac:chgData name="Zhang, Qimei" userId="9472b458-829d-422c-b752-a0c67d92223e" providerId="ADAL" clId="{6478C90E-ADFE-4FD9-BFE2-597B2342AED4}" dt="2020-02-19T10:34:38.197" v="237" actId="1076"/>
          <ac:cxnSpMkLst>
            <pc:docMk/>
            <pc:sldMk cId="186211857" sldId="1093"/>
            <ac:cxnSpMk id="20" creationId="{FB511163-A843-4021-B822-DA40CAA077E5}"/>
          </ac:cxnSpMkLst>
        </pc:cxnChg>
      </pc:sldChg>
      <pc:sldChg chg="addSp delSp modSp add del ord">
        <pc:chgData name="Zhang, Qimei" userId="9472b458-829d-422c-b752-a0c67d92223e" providerId="ADAL" clId="{6478C90E-ADFE-4FD9-BFE2-597B2342AED4}" dt="2020-02-19T11:02:47.434" v="309" actId="2696"/>
        <pc:sldMkLst>
          <pc:docMk/>
          <pc:sldMk cId="1180397069" sldId="1094"/>
        </pc:sldMkLst>
        <pc:spChg chg="del">
          <ac:chgData name="Zhang, Qimei" userId="9472b458-829d-422c-b752-a0c67d92223e" providerId="ADAL" clId="{6478C90E-ADFE-4FD9-BFE2-597B2342AED4}" dt="2020-02-19T10:35:59.600" v="244" actId="478"/>
          <ac:spMkLst>
            <pc:docMk/>
            <pc:sldMk cId="1180397069" sldId="1094"/>
            <ac:spMk id="2" creationId="{0169E67C-8287-4C5C-BD7C-AF3FC688AEA8}"/>
          </ac:spMkLst>
        </pc:spChg>
        <pc:spChg chg="add mod">
          <ac:chgData name="Zhang, Qimei" userId="9472b458-829d-422c-b752-a0c67d92223e" providerId="ADAL" clId="{6478C90E-ADFE-4FD9-BFE2-597B2342AED4}" dt="2020-02-19T10:36:12.968" v="245" actId="1076"/>
          <ac:spMkLst>
            <pc:docMk/>
            <pc:sldMk cId="1180397069" sldId="1094"/>
            <ac:spMk id="5" creationId="{FE29451C-2830-47C7-8F37-036F8254D2B3}"/>
          </ac:spMkLst>
        </pc:spChg>
      </pc:sldChg>
      <pc:sldChg chg="add del">
        <pc:chgData name="Zhang, Qimei" userId="9472b458-829d-422c-b752-a0c67d92223e" providerId="ADAL" clId="{6478C90E-ADFE-4FD9-BFE2-597B2342AED4}" dt="2020-02-19T10:38:52.220" v="252" actId="2696"/>
        <pc:sldMkLst>
          <pc:docMk/>
          <pc:sldMk cId="261237831" sldId="1095"/>
        </pc:sldMkLst>
      </pc:sldChg>
      <pc:sldChg chg="addSp modSp add modAnim">
        <pc:chgData name="Zhang, Qimei" userId="9472b458-829d-422c-b752-a0c67d92223e" providerId="ADAL" clId="{6478C90E-ADFE-4FD9-BFE2-597B2342AED4}" dt="2020-02-19T10:42:33.194" v="282" actId="1076"/>
        <pc:sldMkLst>
          <pc:docMk/>
          <pc:sldMk cId="4059215637" sldId="1095"/>
        </pc:sldMkLst>
        <pc:spChg chg="add mod">
          <ac:chgData name="Zhang, Qimei" userId="9472b458-829d-422c-b752-a0c67d92223e" providerId="ADAL" clId="{6478C90E-ADFE-4FD9-BFE2-597B2342AED4}" dt="2020-02-19T10:42:33.194" v="282" actId="1076"/>
          <ac:spMkLst>
            <pc:docMk/>
            <pc:sldMk cId="4059215637" sldId="1095"/>
            <ac:spMk id="9" creationId="{FB73B38C-5C51-41B0-A1B2-15FB8F42FF33}"/>
          </ac:spMkLst>
        </pc:spChg>
        <pc:grpChg chg="add">
          <ac:chgData name="Zhang, Qimei" userId="9472b458-829d-422c-b752-a0c67d92223e" providerId="ADAL" clId="{6478C90E-ADFE-4FD9-BFE2-597B2342AED4}" dt="2020-02-19T10:40:07.775" v="254"/>
          <ac:grpSpMkLst>
            <pc:docMk/>
            <pc:sldMk cId="4059215637" sldId="1095"/>
            <ac:grpSpMk id="3" creationId="{A5608022-1019-4A62-88EB-80DE3739C878}"/>
          </ac:grpSpMkLst>
        </pc:grpChg>
        <pc:grpChg chg="add">
          <ac:chgData name="Zhang, Qimei" userId="9472b458-829d-422c-b752-a0c67d92223e" providerId="ADAL" clId="{6478C90E-ADFE-4FD9-BFE2-597B2342AED4}" dt="2020-02-19T10:40:07.775" v="254"/>
          <ac:grpSpMkLst>
            <pc:docMk/>
            <pc:sldMk cId="4059215637" sldId="1095"/>
            <ac:grpSpMk id="6" creationId="{F93CE471-6880-4C42-A683-3BA2D41309BB}"/>
          </ac:grpSpMkLst>
        </pc:grpChg>
      </pc:sldChg>
      <pc:sldChg chg="addSp modSp add">
        <pc:chgData name="Zhang, Qimei" userId="9472b458-829d-422c-b752-a0c67d92223e" providerId="ADAL" clId="{6478C90E-ADFE-4FD9-BFE2-597B2342AED4}" dt="2020-02-19T11:12:38.455" v="371" actId="1076"/>
        <pc:sldMkLst>
          <pc:docMk/>
          <pc:sldMk cId="4005726012" sldId="1096"/>
        </pc:sldMkLst>
        <pc:spChg chg="add mod">
          <ac:chgData name="Zhang, Qimei" userId="9472b458-829d-422c-b752-a0c67d92223e" providerId="ADAL" clId="{6478C90E-ADFE-4FD9-BFE2-597B2342AED4}" dt="2020-02-19T11:12:15.968" v="362" actId="404"/>
          <ac:spMkLst>
            <pc:docMk/>
            <pc:sldMk cId="4005726012" sldId="1096"/>
            <ac:spMk id="3" creationId="{F5E3EB6F-2146-45EE-9F3F-DE557FF8CEE5}"/>
          </ac:spMkLst>
        </pc:spChg>
        <pc:spChg chg="add mod">
          <ac:chgData name="Zhang, Qimei" userId="9472b458-829d-422c-b752-a0c67d92223e" providerId="ADAL" clId="{6478C90E-ADFE-4FD9-BFE2-597B2342AED4}" dt="2020-02-19T11:12:38.455" v="371" actId="1076"/>
          <ac:spMkLst>
            <pc:docMk/>
            <pc:sldMk cId="4005726012" sldId="1096"/>
            <ac:spMk id="5" creationId="{30C4563B-2AF5-4D29-9721-EF68BF776ED5}"/>
          </ac:spMkLst>
        </pc:spChg>
        <pc:picChg chg="add mod">
          <ac:chgData name="Zhang, Qimei" userId="9472b458-829d-422c-b752-a0c67d92223e" providerId="ADAL" clId="{6478C90E-ADFE-4FD9-BFE2-597B2342AED4}" dt="2020-02-19T11:12:24.462" v="366" actId="1076"/>
          <ac:picMkLst>
            <pc:docMk/>
            <pc:sldMk cId="4005726012" sldId="1096"/>
            <ac:picMk id="4" creationId="{EF217EDB-C12A-46B1-8B7A-B712B66BF4FA}"/>
          </ac:picMkLst>
        </pc:picChg>
      </pc:sldChg>
      <pc:sldChg chg="addSp modSp add">
        <pc:chgData name="Zhang, Qimei" userId="9472b458-829d-422c-b752-a0c67d92223e" providerId="ADAL" clId="{6478C90E-ADFE-4FD9-BFE2-597B2342AED4}" dt="2020-02-19T11:16:49.713" v="541" actId="1076"/>
        <pc:sldMkLst>
          <pc:docMk/>
          <pc:sldMk cId="314622396" sldId="1097"/>
        </pc:sldMkLst>
        <pc:spChg chg="add mod">
          <ac:chgData name="Zhang, Qimei" userId="9472b458-829d-422c-b752-a0c67d92223e" providerId="ADAL" clId="{6478C90E-ADFE-4FD9-BFE2-597B2342AED4}" dt="2020-02-19T11:13:44.479" v="373" actId="1076"/>
          <ac:spMkLst>
            <pc:docMk/>
            <pc:sldMk cId="314622396" sldId="1097"/>
            <ac:spMk id="3" creationId="{0AAC976D-5680-4A39-B7E9-F55DE1020F03}"/>
          </ac:spMkLst>
        </pc:spChg>
        <pc:spChg chg="add mod">
          <ac:chgData name="Zhang, Qimei" userId="9472b458-829d-422c-b752-a0c67d92223e" providerId="ADAL" clId="{6478C90E-ADFE-4FD9-BFE2-597B2342AED4}" dt="2020-02-19T11:16:49.713" v="541" actId="1076"/>
          <ac:spMkLst>
            <pc:docMk/>
            <pc:sldMk cId="314622396" sldId="1097"/>
            <ac:spMk id="4" creationId="{1291A093-4CBC-40E2-9A97-B02E2822709A}"/>
          </ac:spMkLst>
        </pc:spChg>
      </pc:sldChg>
    </pc:docChg>
  </pc:docChgLst>
  <pc:docChgLst>
    <pc:chgData name="Zhang, Qimei" userId="9472b458-829d-422c-b752-a0c67d92223e" providerId="ADAL" clId="{C99E6E0C-3FEA-4CCB-963F-ED37CAD6BC61}"/>
    <pc:docChg chg="custSel addSld delSld modSld">
      <pc:chgData name="Zhang, Qimei" userId="9472b458-829d-422c-b752-a0c67d92223e" providerId="ADAL" clId="{C99E6E0C-3FEA-4CCB-963F-ED37CAD6BC61}" dt="2020-03-05T09:13:27.057" v="44" actId="6549"/>
      <pc:docMkLst>
        <pc:docMk/>
      </pc:docMkLst>
      <pc:sldChg chg="del">
        <pc:chgData name="Zhang, Qimei" userId="9472b458-829d-422c-b752-a0c67d92223e" providerId="ADAL" clId="{C99E6E0C-3FEA-4CCB-963F-ED37CAD6BC61}" dt="2020-03-04T13:38:11.547" v="3" actId="2696"/>
        <pc:sldMkLst>
          <pc:docMk/>
          <pc:sldMk cId="0" sldId="616"/>
        </pc:sldMkLst>
      </pc:sldChg>
      <pc:sldChg chg="del">
        <pc:chgData name="Zhang, Qimei" userId="9472b458-829d-422c-b752-a0c67d92223e" providerId="ADAL" clId="{C99E6E0C-3FEA-4CCB-963F-ED37CAD6BC61}" dt="2020-03-04T13:38:13.673" v="8" actId="2696"/>
        <pc:sldMkLst>
          <pc:docMk/>
          <pc:sldMk cId="0" sldId="617"/>
        </pc:sldMkLst>
      </pc:sldChg>
      <pc:sldChg chg="del">
        <pc:chgData name="Zhang, Qimei" userId="9472b458-829d-422c-b752-a0c67d92223e" providerId="ADAL" clId="{C99E6E0C-3FEA-4CCB-963F-ED37CAD6BC61}" dt="2020-03-04T13:38:12.971" v="7" actId="2696"/>
        <pc:sldMkLst>
          <pc:docMk/>
          <pc:sldMk cId="0" sldId="628"/>
        </pc:sldMkLst>
      </pc:sldChg>
      <pc:sldChg chg="del">
        <pc:chgData name="Zhang, Qimei" userId="9472b458-829d-422c-b752-a0c67d92223e" providerId="ADAL" clId="{C99E6E0C-3FEA-4CCB-963F-ED37CAD6BC61}" dt="2020-03-04T13:38:11.359" v="2" actId="2696"/>
        <pc:sldMkLst>
          <pc:docMk/>
          <pc:sldMk cId="0" sldId="632"/>
        </pc:sldMkLst>
      </pc:sldChg>
      <pc:sldChg chg="del">
        <pc:chgData name="Zhang, Qimei" userId="9472b458-829d-422c-b752-a0c67d92223e" providerId="ADAL" clId="{C99E6E0C-3FEA-4CCB-963F-ED37CAD6BC61}" dt="2020-03-04T13:38:12.366" v="6" actId="2696"/>
        <pc:sldMkLst>
          <pc:docMk/>
          <pc:sldMk cId="0" sldId="668"/>
        </pc:sldMkLst>
      </pc:sldChg>
      <pc:sldChg chg="delSp modSp add">
        <pc:chgData name="Zhang, Qimei" userId="9472b458-829d-422c-b752-a0c67d92223e" providerId="ADAL" clId="{C99E6E0C-3FEA-4CCB-963F-ED37CAD6BC61}" dt="2020-03-04T13:51:06.008" v="41" actId="478"/>
        <pc:sldMkLst>
          <pc:docMk/>
          <pc:sldMk cId="3727893526" sldId="1092"/>
        </pc:sldMkLst>
        <pc:spChg chg="mod">
          <ac:chgData name="Zhang, Qimei" userId="9472b458-829d-422c-b752-a0c67d92223e" providerId="ADAL" clId="{C99E6E0C-3FEA-4CCB-963F-ED37CAD6BC61}" dt="2020-03-04T13:48:39.248" v="38" actId="20577"/>
          <ac:spMkLst>
            <pc:docMk/>
            <pc:sldMk cId="3727893526" sldId="1092"/>
            <ac:spMk id="3" creationId="{35197BEE-1594-4F18-B326-4B4FFE15C9F9}"/>
          </ac:spMkLst>
        </pc:spChg>
        <pc:spChg chg="del">
          <ac:chgData name="Zhang, Qimei" userId="9472b458-829d-422c-b752-a0c67d92223e" providerId="ADAL" clId="{C99E6E0C-3FEA-4CCB-963F-ED37CAD6BC61}" dt="2020-03-04T13:51:06.008" v="41" actId="478"/>
          <ac:spMkLst>
            <pc:docMk/>
            <pc:sldMk cId="3727893526" sldId="1092"/>
            <ac:spMk id="7" creationId="{057D5134-519E-4714-A4F6-8260E5A5EAE1}"/>
          </ac:spMkLst>
        </pc:spChg>
        <pc:cxnChg chg="del">
          <ac:chgData name="Zhang, Qimei" userId="9472b458-829d-422c-b752-a0c67d92223e" providerId="ADAL" clId="{C99E6E0C-3FEA-4CCB-963F-ED37CAD6BC61}" dt="2020-03-04T13:51:03.288" v="40" actId="478"/>
          <ac:cxnSpMkLst>
            <pc:docMk/>
            <pc:sldMk cId="3727893526" sldId="1092"/>
            <ac:cxnSpMk id="12" creationId="{5E3245DC-C12D-4591-8550-ABDD55010D5D}"/>
          </ac:cxnSpMkLst>
        </pc:cxnChg>
      </pc:sldChg>
      <pc:sldChg chg="del">
        <pc:chgData name="Zhang, Qimei" userId="9472b458-829d-422c-b752-a0c67d92223e" providerId="ADAL" clId="{C99E6E0C-3FEA-4CCB-963F-ED37CAD6BC61}" dt="2020-03-04T13:38:11.082" v="1" actId="2696"/>
        <pc:sldMkLst>
          <pc:docMk/>
          <pc:sldMk cId="4014138361" sldId="1092"/>
        </pc:sldMkLst>
      </pc:sldChg>
      <pc:sldChg chg="del">
        <pc:chgData name="Zhang, Qimei" userId="9472b458-829d-422c-b752-a0c67d92223e" providerId="ADAL" clId="{C99E6E0C-3FEA-4CCB-963F-ED37CAD6BC61}" dt="2020-03-04T13:38:12.018" v="5" actId="2696"/>
        <pc:sldMkLst>
          <pc:docMk/>
          <pc:sldMk cId="186211857" sldId="1093"/>
        </pc:sldMkLst>
      </pc:sldChg>
      <pc:sldChg chg="del">
        <pc:chgData name="Zhang, Qimei" userId="9472b458-829d-422c-b752-a0c67d92223e" providerId="ADAL" clId="{C99E6E0C-3FEA-4CCB-963F-ED37CAD6BC61}" dt="2020-03-04T13:38:11.759" v="4" actId="2696"/>
        <pc:sldMkLst>
          <pc:docMk/>
          <pc:sldMk cId="4059215637" sldId="1095"/>
        </pc:sldMkLst>
      </pc:sldChg>
      <pc:sldChg chg="add">
        <pc:chgData name="Zhang, Qimei" userId="9472b458-829d-422c-b752-a0c67d92223e" providerId="ADAL" clId="{C99E6E0C-3FEA-4CCB-963F-ED37CAD6BC61}" dt="2020-03-04T13:56:02.874" v="42"/>
        <pc:sldMkLst>
          <pc:docMk/>
          <pc:sldMk cId="1871040112" sldId="1096"/>
        </pc:sldMkLst>
      </pc:sldChg>
      <pc:sldChg chg="del">
        <pc:chgData name="Zhang, Qimei" userId="9472b458-829d-422c-b752-a0c67d92223e" providerId="ADAL" clId="{C99E6E0C-3FEA-4CCB-963F-ED37CAD6BC61}" dt="2020-03-04T13:38:06.147" v="0" actId="2696"/>
        <pc:sldMkLst>
          <pc:docMk/>
          <pc:sldMk cId="4005726012" sldId="1096"/>
        </pc:sldMkLst>
      </pc:sldChg>
      <pc:sldChg chg="modSp">
        <pc:chgData name="Zhang, Qimei" userId="9472b458-829d-422c-b752-a0c67d92223e" providerId="ADAL" clId="{C99E6E0C-3FEA-4CCB-963F-ED37CAD6BC61}" dt="2020-03-05T09:13:27.057" v="44" actId="6549"/>
        <pc:sldMkLst>
          <pc:docMk/>
          <pc:sldMk cId="314622396" sldId="1097"/>
        </pc:sldMkLst>
        <pc:spChg chg="mod">
          <ac:chgData name="Zhang, Qimei" userId="9472b458-829d-422c-b752-a0c67d92223e" providerId="ADAL" clId="{C99E6E0C-3FEA-4CCB-963F-ED37CAD6BC61}" dt="2020-03-05T09:13:27.057" v="44" actId="6549"/>
          <ac:spMkLst>
            <pc:docMk/>
            <pc:sldMk cId="314622396" sldId="1097"/>
            <ac:spMk id="4" creationId="{1291A093-4CBC-40E2-9A97-B02E2822709A}"/>
          </ac:spMkLst>
        </pc:spChg>
      </pc:sldChg>
      <pc:sldChg chg="add del">
        <pc:chgData name="Zhang, Qimei" userId="9472b458-829d-422c-b752-a0c67d92223e" providerId="ADAL" clId="{C99E6E0C-3FEA-4CCB-963F-ED37CAD6BC61}" dt="2020-03-04T13:38:24.536" v="11" actId="2696"/>
        <pc:sldMkLst>
          <pc:docMk/>
          <pc:sldMk cId="2107098530" sldId="1098"/>
        </pc:sldMkLst>
      </pc:sldChg>
      <pc:sldChg chg="addSp modSp add">
        <pc:chgData name="Zhang, Qimei" userId="9472b458-829d-422c-b752-a0c67d92223e" providerId="ADAL" clId="{C99E6E0C-3FEA-4CCB-963F-ED37CAD6BC61}" dt="2020-03-04T13:47:22.409" v="30" actId="14100"/>
        <pc:sldMkLst>
          <pc:docMk/>
          <pc:sldMk cId="3248447661" sldId="1099"/>
        </pc:sldMkLst>
        <pc:spChg chg="mod">
          <ac:chgData name="Zhang, Qimei" userId="9472b458-829d-422c-b752-a0c67d92223e" providerId="ADAL" clId="{C99E6E0C-3FEA-4CCB-963F-ED37CAD6BC61}" dt="2020-03-04T13:39:02.814" v="22" actId="20577"/>
          <ac:spMkLst>
            <pc:docMk/>
            <pc:sldMk cId="3248447661" sldId="1099"/>
            <ac:spMk id="2" creationId="{048F45C7-DBE1-4A3A-9F8B-B7C7CBB14EFB}"/>
          </ac:spMkLst>
        </pc:spChg>
        <pc:spChg chg="mod">
          <ac:chgData name="Zhang, Qimei" userId="9472b458-829d-422c-b752-a0c67d92223e" providerId="ADAL" clId="{C99E6E0C-3FEA-4CCB-963F-ED37CAD6BC61}" dt="2020-03-04T13:47:22.409" v="30" actId="14100"/>
          <ac:spMkLst>
            <pc:docMk/>
            <pc:sldMk cId="3248447661" sldId="1099"/>
            <ac:spMk id="3" creationId="{6EEBD7AA-3E8D-431D-BE7C-A475B6A768E5}"/>
          </ac:spMkLst>
        </pc:spChg>
        <pc:picChg chg="add mod">
          <ac:chgData name="Zhang, Qimei" userId="9472b458-829d-422c-b752-a0c67d92223e" providerId="ADAL" clId="{C99E6E0C-3FEA-4CCB-963F-ED37CAD6BC61}" dt="2020-03-04T13:44:27.113" v="26" actId="1076"/>
          <ac:picMkLst>
            <pc:docMk/>
            <pc:sldMk cId="3248447661" sldId="1099"/>
            <ac:picMk id="5" creationId="{87440E4E-205C-4FE1-9611-F8D2FD9DCD6F}"/>
          </ac:picMkLst>
        </pc:picChg>
      </pc:sldChg>
      <pc:sldChg chg="add del">
        <pc:chgData name="Zhang, Qimei" userId="9472b458-829d-422c-b752-a0c67d92223e" providerId="ADAL" clId="{C99E6E0C-3FEA-4CCB-963F-ED37CAD6BC61}" dt="2020-03-05T09:07:52.450" v="43" actId="2696"/>
        <pc:sldMkLst>
          <pc:docMk/>
          <pc:sldMk cId="2105153416" sldId="1100"/>
        </pc:sldMkLst>
      </pc:sldChg>
      <pc:sldChg chg="add">
        <pc:chgData name="Zhang, Qimei" userId="9472b458-829d-422c-b752-a0c67d92223e" providerId="ADAL" clId="{C99E6E0C-3FEA-4CCB-963F-ED37CAD6BC61}" dt="2020-03-04T13:56:02.874" v="42"/>
        <pc:sldMkLst>
          <pc:docMk/>
          <pc:sldMk cId="2136611585" sldId="110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8D65BAD5-AEE0-404A-8D55-B3DC1DC32A2D}"/>
              </a:ext>
            </a:extLst>
          </p:cNvPr>
          <p:cNvSpPr>
            <a:spLocks noGrp="1" noChangeArrowheads="1"/>
          </p:cNvSpPr>
          <p:nvPr>
            <p:ph type="hdr" sz="quarter"/>
          </p:nvPr>
        </p:nvSpPr>
        <p:spPr bwMode="auto">
          <a:xfrm>
            <a:off x="2" y="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2" tIns="49526" rIns="99052" bIns="49526" numCol="1" anchor="t" anchorCtr="0" compatLnSpc="1">
            <a:prstTxWarp prst="textNoShape">
              <a:avLst/>
            </a:prstTxWarp>
          </a:bodyPr>
          <a:lstStyle>
            <a:lvl1pPr eaLnBrk="1" hangingPunct="1">
              <a:defRPr sz="1300">
                <a:solidFill>
                  <a:schemeClr val="tx1"/>
                </a:solidFill>
                <a:latin typeface="Arial" panose="020B0604020202020204" pitchFamily="34" charset="0"/>
              </a:defRPr>
            </a:lvl1pPr>
          </a:lstStyle>
          <a:p>
            <a:pPr>
              <a:defRPr/>
            </a:pPr>
            <a:endParaRPr lang="en-GB" altLang="en-US"/>
          </a:p>
        </p:txBody>
      </p:sp>
      <p:sp>
        <p:nvSpPr>
          <p:cNvPr id="116739" name="Rectangle 3">
            <a:extLst>
              <a:ext uri="{FF2B5EF4-FFF2-40B4-BE49-F238E27FC236}">
                <a16:creationId xmlns:a16="http://schemas.microsoft.com/office/drawing/2014/main" id="{F6139BF2-D6D1-4855-9031-F4F9A206FC84}"/>
              </a:ext>
            </a:extLst>
          </p:cNvPr>
          <p:cNvSpPr>
            <a:spLocks noGrp="1" noChangeArrowheads="1"/>
          </p:cNvSpPr>
          <p:nvPr>
            <p:ph type="dt" idx="1"/>
          </p:nvPr>
        </p:nvSpPr>
        <p:spPr bwMode="auto">
          <a:xfrm>
            <a:off x="4023993" y="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2" tIns="49526" rIns="99052" bIns="49526" numCol="1" anchor="t" anchorCtr="0" compatLnSpc="1">
            <a:prstTxWarp prst="textNoShape">
              <a:avLst/>
            </a:prstTxWarp>
          </a:bodyPr>
          <a:lstStyle>
            <a:lvl1pPr algn="r" eaLnBrk="1" hangingPunct="1">
              <a:defRPr sz="1300">
                <a:solidFill>
                  <a:schemeClr val="tx1"/>
                </a:solidFill>
                <a:latin typeface="Arial" panose="020B0604020202020204" pitchFamily="34" charset="0"/>
              </a:defRPr>
            </a:lvl1pPr>
          </a:lstStyle>
          <a:p>
            <a:pPr>
              <a:defRPr/>
            </a:pPr>
            <a:endParaRPr lang="en-GB" altLang="en-US"/>
          </a:p>
        </p:txBody>
      </p:sp>
      <p:sp>
        <p:nvSpPr>
          <p:cNvPr id="5124" name="Rectangle 4"/>
          <p:cNvSpPr>
            <a:spLocks noGrp="1" noRot="1" noChangeAspect="1" noChangeArrowheads="1" noTextEdit="1"/>
          </p:cNvSpPr>
          <p:nvPr>
            <p:ph type="sldImg" idx="2"/>
          </p:nvPr>
        </p:nvSpPr>
        <p:spPr bwMode="auto">
          <a:xfrm>
            <a:off x="993775" y="768350"/>
            <a:ext cx="5116513"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6741" name="Rectangle 5">
            <a:extLst>
              <a:ext uri="{FF2B5EF4-FFF2-40B4-BE49-F238E27FC236}">
                <a16:creationId xmlns:a16="http://schemas.microsoft.com/office/drawing/2014/main" id="{284C8ECE-FFD4-429B-9801-534DA6BF01B2}"/>
              </a:ext>
            </a:extLst>
          </p:cNvPr>
          <p:cNvSpPr>
            <a:spLocks noGrp="1" noChangeArrowheads="1"/>
          </p:cNvSpPr>
          <p:nvPr>
            <p:ph type="body" sz="quarter" idx="3"/>
          </p:nvPr>
        </p:nvSpPr>
        <p:spPr bwMode="auto">
          <a:xfrm>
            <a:off x="710407" y="4861441"/>
            <a:ext cx="5683250"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2" tIns="49526" rIns="99052" bIns="49526"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116742" name="Rectangle 6">
            <a:extLst>
              <a:ext uri="{FF2B5EF4-FFF2-40B4-BE49-F238E27FC236}">
                <a16:creationId xmlns:a16="http://schemas.microsoft.com/office/drawing/2014/main" id="{0EB2EAE8-27B7-4D3F-83D2-6C977A09FC24}"/>
              </a:ext>
            </a:extLst>
          </p:cNvPr>
          <p:cNvSpPr>
            <a:spLocks noGrp="1" noChangeArrowheads="1"/>
          </p:cNvSpPr>
          <p:nvPr>
            <p:ph type="ftr" sz="quarter" idx="4"/>
          </p:nvPr>
        </p:nvSpPr>
        <p:spPr bwMode="auto">
          <a:xfrm>
            <a:off x="2" y="9721108"/>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2" tIns="49526" rIns="99052" bIns="49526" numCol="1" anchor="b" anchorCtr="0" compatLnSpc="1">
            <a:prstTxWarp prst="textNoShape">
              <a:avLst/>
            </a:prstTxWarp>
          </a:bodyPr>
          <a:lstStyle>
            <a:lvl1pPr eaLnBrk="1" hangingPunct="1">
              <a:defRPr sz="1300">
                <a:solidFill>
                  <a:schemeClr val="tx1"/>
                </a:solidFill>
                <a:latin typeface="Arial" panose="020B0604020202020204" pitchFamily="34" charset="0"/>
              </a:defRPr>
            </a:lvl1pPr>
          </a:lstStyle>
          <a:p>
            <a:pPr>
              <a:defRPr/>
            </a:pPr>
            <a:endParaRPr lang="en-GB" altLang="en-US"/>
          </a:p>
        </p:txBody>
      </p:sp>
      <p:sp>
        <p:nvSpPr>
          <p:cNvPr id="116743" name="Rectangle 7">
            <a:extLst>
              <a:ext uri="{FF2B5EF4-FFF2-40B4-BE49-F238E27FC236}">
                <a16:creationId xmlns:a16="http://schemas.microsoft.com/office/drawing/2014/main" id="{203DA3B4-DAC2-418B-A2B5-841BC7A29C1A}"/>
              </a:ext>
            </a:extLst>
          </p:cNvPr>
          <p:cNvSpPr>
            <a:spLocks noGrp="1" noChangeArrowheads="1"/>
          </p:cNvSpPr>
          <p:nvPr>
            <p:ph type="sldNum" sz="quarter" idx="5"/>
          </p:nvPr>
        </p:nvSpPr>
        <p:spPr bwMode="auto">
          <a:xfrm>
            <a:off x="4023993" y="9721108"/>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2" tIns="49526" rIns="99052" bIns="49526" numCol="1" anchor="b" anchorCtr="0" compatLnSpc="1">
            <a:prstTxWarp prst="textNoShape">
              <a:avLst/>
            </a:prstTxWarp>
          </a:bodyPr>
          <a:lstStyle>
            <a:lvl1pPr algn="r" eaLnBrk="1" hangingPunct="1">
              <a:defRPr sz="1300">
                <a:solidFill>
                  <a:schemeClr val="tx1"/>
                </a:solidFill>
                <a:latin typeface="Arial" panose="020B0604020202020204" pitchFamily="34" charset="0"/>
              </a:defRPr>
            </a:lvl1pPr>
          </a:lstStyle>
          <a:p>
            <a:pPr>
              <a:defRPr/>
            </a:pPr>
            <a:fld id="{E4238601-B842-429A-BFB4-570865A403D6}"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a:solidFill>
                <a:schemeClr val="tx1"/>
              </a:solidFill>
              <a:latin typeface="Arial" panose="020B0604020202020204" pitchFamily="34" charset="0"/>
              <a:ea typeface="+mn-ea"/>
              <a:cs typeface="+mn-cs"/>
            </a:endParaRPr>
          </a:p>
          <a:p>
            <a:endParaRPr lang="en-GB" sz="1200" b="0" i="0" u="none" strike="noStrike" kern="1200" baseline="0" dirty="0">
              <a:solidFill>
                <a:schemeClr val="tx1"/>
              </a:solidFill>
              <a:latin typeface="Arial" panose="020B0604020202020204" pitchFamily="34" charset="0"/>
              <a:ea typeface="+mn-ea"/>
              <a:cs typeface="+mn-cs"/>
            </a:endParaRPr>
          </a:p>
          <a:p>
            <a:r>
              <a:rPr lang="en-GB" sz="1200" b="0" i="0" u="none" strike="noStrike" kern="1200" baseline="0" dirty="0">
                <a:solidFill>
                  <a:schemeClr val="tx1"/>
                </a:solidFill>
                <a:latin typeface="Arial" panose="020B0604020202020204" pitchFamily="34" charset="0"/>
                <a:ea typeface="+mn-ea"/>
                <a:cs typeface="+mn-cs"/>
              </a:rPr>
              <a:t>The hydrogen peroxide diffuses towards the electrode and is oxidized at the electrode. After the </a:t>
            </a:r>
            <a:r>
              <a:rPr lang="en-GB" sz="1200" b="0" i="0" u="none" strike="noStrike" kern="1200" baseline="0" dirty="0" err="1">
                <a:solidFill>
                  <a:schemeClr val="tx1"/>
                </a:solidFill>
                <a:latin typeface="Arial" panose="020B0604020202020204" pitchFamily="34" charset="0"/>
                <a:ea typeface="+mn-ea"/>
                <a:cs typeface="+mn-cs"/>
              </a:rPr>
              <a:t>GOx</a:t>
            </a:r>
            <a:r>
              <a:rPr lang="en-GB" sz="1200" b="0" i="0" u="none" strike="noStrike" kern="1200" baseline="0" dirty="0">
                <a:solidFill>
                  <a:schemeClr val="tx1"/>
                </a:solidFill>
                <a:latin typeface="Arial" panose="020B0604020202020204" pitchFamily="34" charset="0"/>
                <a:ea typeface="+mn-ea"/>
                <a:cs typeface="+mn-cs"/>
              </a:rPr>
              <a:t> has oxidized the glucose to </a:t>
            </a:r>
            <a:r>
              <a:rPr lang="en-GB" sz="1200" b="0" i="0" u="none" strike="noStrike" kern="1200" baseline="0" dirty="0" err="1">
                <a:solidFill>
                  <a:schemeClr val="tx1"/>
                </a:solidFill>
                <a:latin typeface="Arial" panose="020B0604020202020204" pitchFamily="34" charset="0"/>
                <a:ea typeface="+mn-ea"/>
                <a:cs typeface="+mn-cs"/>
              </a:rPr>
              <a:t>gloconolactone</a:t>
            </a:r>
            <a:r>
              <a:rPr lang="en-GB" sz="1200" b="0" i="0" u="none" strike="noStrike" kern="1200" baseline="0" dirty="0">
                <a:solidFill>
                  <a:schemeClr val="tx1"/>
                </a:solidFill>
                <a:latin typeface="Arial" panose="020B0604020202020204" pitchFamily="34" charset="0"/>
                <a:ea typeface="+mn-ea"/>
                <a:cs typeface="+mn-cs"/>
              </a:rPr>
              <a:t>, the </a:t>
            </a:r>
            <a:r>
              <a:rPr lang="en-GB" sz="1200" b="0" i="0" u="none" strike="noStrike" kern="1200" baseline="0" dirty="0" err="1">
                <a:solidFill>
                  <a:schemeClr val="tx1"/>
                </a:solidFill>
                <a:latin typeface="Arial" panose="020B0604020202020204" pitchFamily="34" charset="0"/>
                <a:ea typeface="+mn-ea"/>
                <a:cs typeface="+mn-cs"/>
              </a:rPr>
              <a:t>GOx</a:t>
            </a:r>
            <a:r>
              <a:rPr lang="en-GB" sz="1200" b="0" i="0" u="none" strike="noStrike" kern="1200" baseline="0" dirty="0">
                <a:solidFill>
                  <a:schemeClr val="tx1"/>
                </a:solidFill>
                <a:latin typeface="Arial" panose="020B0604020202020204" pitchFamily="34" charset="0"/>
                <a:ea typeface="+mn-ea"/>
                <a:cs typeface="+mn-cs"/>
              </a:rPr>
              <a:t> transfers the electrons from the Glucose to oxygen reducing it to hydrogen peroxide. Gluconolactone is hydrolysed in aqueous solutions to gluconic acid. There are even glucose sensors that exploit the induced pH change. </a:t>
            </a:r>
          </a:p>
          <a:p>
            <a:endParaRPr lang="en-GB" sz="1200" b="0" i="0" u="none" strike="noStrike" kern="1200" baseline="0" dirty="0">
              <a:solidFill>
                <a:schemeClr val="tx1"/>
              </a:solidFill>
              <a:latin typeface="Arial" panose="020B0604020202020204" pitchFamily="34" charset="0"/>
              <a:ea typeface="+mn-ea"/>
              <a:cs typeface="+mn-cs"/>
            </a:endParaRPr>
          </a:p>
          <a:p>
            <a:r>
              <a:rPr lang="en-GB" sz="1200" b="0" i="0" u="none" strike="noStrike" kern="1200" baseline="0" dirty="0">
                <a:solidFill>
                  <a:schemeClr val="tx1"/>
                </a:solidFill>
                <a:latin typeface="Arial" panose="020B0604020202020204" pitchFamily="34" charset="0"/>
                <a:ea typeface="+mn-ea"/>
                <a:cs typeface="+mn-cs"/>
              </a:rPr>
              <a:t>Hydrogen peroxide is a by-product of the oxidative process. </a:t>
            </a:r>
          </a:p>
          <a:p>
            <a:endParaRPr lang="en-GB" sz="1200" b="0" i="0" u="none" strike="noStrike" kern="1200" baseline="0" dirty="0">
              <a:solidFill>
                <a:schemeClr val="tx1"/>
              </a:solidFill>
              <a:latin typeface="Arial" panose="020B0604020202020204" pitchFamily="34" charset="0"/>
              <a:ea typeface="+mn-ea"/>
              <a:cs typeface="+mn-cs"/>
            </a:endParaRPr>
          </a:p>
          <a:p>
            <a:r>
              <a:rPr lang="en-GB" sz="1200" b="0" i="0" u="none" strike="noStrike" kern="1200" baseline="0" dirty="0">
                <a:solidFill>
                  <a:schemeClr val="tx1"/>
                </a:solidFill>
                <a:latin typeface="Arial" panose="020B0604020202020204" pitchFamily="34" charset="0"/>
                <a:ea typeface="+mn-ea"/>
                <a:cs typeface="+mn-cs"/>
              </a:rPr>
              <a:t>hydrogen peroxide detection is useful for fuel cell catalyst research, for controlling the amount of disinfectants used, for waste water control and as basis for a biosensor with a hydrogen peroxide producing enzyme. </a:t>
            </a:r>
          </a:p>
          <a:p>
            <a:r>
              <a:rPr lang="en-GB" sz="1200" b="0" i="0" u="none" strike="noStrike" kern="1200" baseline="0" dirty="0">
                <a:solidFill>
                  <a:schemeClr val="tx1"/>
                </a:solidFill>
                <a:latin typeface="Arial" panose="020B0604020202020204" pitchFamily="34" charset="0"/>
                <a:ea typeface="+mn-ea"/>
                <a:cs typeface="+mn-cs"/>
              </a:rPr>
              <a:t>Hydrogen peroxide has two disadvantages: Its high oxidative power makes it unstable and corrosive. Because of these characteristics it qualifies as a propellant, but it also can lead to an explosion of high concentrated hydrogen peroxide. And hydrogen peroxide can also damage the skin. Its corrosive influence can be easily identified by white spots on your skin accompanied by a burning or stinging feeling. Washing the skin with a lot of water is advised. After a short period of time the pain should disappear, but the white spots may remain for a few days. The instability is an issue as well, despite the fact that many hydrogen peroxide solutions have additives to stabilize the peroxide, hydrogen peroxide solutions should be stored cold and dark, otherwise the peroxide might decompose fast. This has the advantage that hydrogen peroxide can easily be removed from any solution by boiling it for several minutes. </a:t>
            </a:r>
          </a:p>
          <a:p>
            <a:endParaRPr lang="en-GB" sz="1200" b="0" i="0" u="none" strike="noStrike" kern="1200" baseline="0" dirty="0">
              <a:solidFill>
                <a:schemeClr val="tx1"/>
              </a:solidFill>
              <a:latin typeface="Arial" panose="020B0604020202020204" pitchFamily="34" charset="0"/>
              <a:ea typeface="+mn-ea"/>
              <a:cs typeface="+mn-cs"/>
            </a:endParaRPr>
          </a:p>
          <a:p>
            <a:endParaRPr lang="en-GB" sz="1200" b="0" i="0" u="none" strike="noStrike" kern="1200" baseline="0" dirty="0">
              <a:solidFill>
                <a:schemeClr val="tx1"/>
              </a:solidFill>
              <a:latin typeface="Arial" panose="020B0604020202020204" pitchFamily="34" charset="0"/>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E4238601-B842-429A-BFB4-570865A403D6}" type="slidenum">
              <a:rPr lang="en-GB" altLang="en-US" smtClean="0"/>
              <a:pPr>
                <a:defRPr/>
              </a:pPr>
              <a:t>2</a:t>
            </a:fld>
            <a:endParaRPr lang="en-GB" altLang="en-US"/>
          </a:p>
        </p:txBody>
      </p:sp>
    </p:spTree>
    <p:extLst>
      <p:ext uri="{BB962C8B-B14F-4D97-AF65-F5344CB8AC3E}">
        <p14:creationId xmlns:p14="http://schemas.microsoft.com/office/powerpoint/2010/main" val="1718862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Arial" panose="020B0604020202020204" pitchFamily="34" charset="0"/>
                <a:ea typeface="+mn-ea"/>
                <a:cs typeface="+mn-cs"/>
              </a:rPr>
              <a:t>If we have a fixed amount of enzyme solution and observe the velocity while increasing the substrate concentration, a saturation curve is observed (see Figure 4.52). This happens because with increasing substrate concentration more E is converted to ES. At some point all E is converted to ES and further addition of the substrate will not produce more ES. A well working analogy is a supermarket with all checkouts open. If there are 5 checkouts and 2 customers, 2 customers can pay in 30 s. If the number of customers is increased to 5, 5 customers can pay in 30 s, that is the velocity </a:t>
            </a:r>
            <a:r>
              <a:rPr lang="en-GB" sz="1200" b="0" i="0" u="none" strike="noStrike" kern="1200" baseline="0" dirty="0" err="1">
                <a:solidFill>
                  <a:schemeClr val="tx1"/>
                </a:solidFill>
                <a:latin typeface="Arial" panose="020B0604020202020204" pitchFamily="34" charset="0"/>
                <a:ea typeface="+mn-ea"/>
                <a:cs typeface="+mn-cs"/>
              </a:rPr>
              <a:t>vR</a:t>
            </a:r>
            <a:r>
              <a:rPr lang="en-GB" sz="1200" b="0" i="0" u="none" strike="noStrike" kern="1200" baseline="0" dirty="0">
                <a:solidFill>
                  <a:schemeClr val="tx1"/>
                </a:solidFill>
                <a:latin typeface="Arial" panose="020B0604020202020204" pitchFamily="34" charset="0"/>
                <a:ea typeface="+mn-ea"/>
                <a:cs typeface="+mn-cs"/>
              </a:rPr>
              <a:t> (customers checked out per time) is increased. More customers, for example 10, will not increase the </a:t>
            </a:r>
            <a:r>
              <a:rPr lang="en-GB" sz="1200" b="0" i="0" u="none" strike="noStrike" kern="1200" baseline="0" dirty="0" err="1">
                <a:solidFill>
                  <a:schemeClr val="tx1"/>
                </a:solidFill>
                <a:latin typeface="Arial" panose="020B0604020202020204" pitchFamily="34" charset="0"/>
                <a:ea typeface="+mn-ea"/>
                <a:cs typeface="+mn-cs"/>
              </a:rPr>
              <a:t>vR</a:t>
            </a:r>
            <a:r>
              <a:rPr lang="en-GB" sz="1200" b="0" i="0" u="none" strike="noStrike" kern="1200" baseline="0" dirty="0">
                <a:solidFill>
                  <a:schemeClr val="tx1"/>
                </a:solidFill>
                <a:latin typeface="Arial" panose="020B0604020202020204" pitchFamily="34" charset="0"/>
                <a:ea typeface="+mn-ea"/>
                <a:cs typeface="+mn-cs"/>
              </a:rPr>
              <a:t>, but queues will be formed at the checkouts. </a:t>
            </a:r>
          </a:p>
          <a:p>
            <a:endParaRPr lang="en-GB" sz="1200" b="0" i="0" u="none" strike="noStrike" kern="1200" baseline="0" dirty="0">
              <a:solidFill>
                <a:schemeClr val="tx1"/>
              </a:solidFill>
              <a:latin typeface="Arial" panose="020B0604020202020204" pitchFamily="34" charset="0"/>
              <a:ea typeface="+mn-ea"/>
              <a:cs typeface="+mn-cs"/>
            </a:endParaRPr>
          </a:p>
          <a:p>
            <a:r>
              <a:rPr lang="en-GB" sz="1200" b="0" i="0" u="none" strike="noStrike" kern="1200" baseline="0" dirty="0">
                <a:solidFill>
                  <a:schemeClr val="tx1"/>
                </a:solidFill>
                <a:latin typeface="Arial" panose="020B0604020202020204" pitchFamily="34" charset="0"/>
                <a:ea typeface="+mn-ea"/>
                <a:cs typeface="+mn-cs"/>
              </a:rPr>
              <a:t>The maximum velocity </a:t>
            </a:r>
            <a:r>
              <a:rPr lang="en-GB" sz="1200" b="0" i="0" u="none" strike="noStrike" kern="1200" baseline="0" dirty="0" err="1">
                <a:solidFill>
                  <a:schemeClr val="tx1"/>
                </a:solidFill>
                <a:latin typeface="Arial" panose="020B0604020202020204" pitchFamily="34" charset="0"/>
                <a:ea typeface="+mn-ea"/>
                <a:cs typeface="+mn-cs"/>
              </a:rPr>
              <a:t>vmax</a:t>
            </a:r>
            <a:r>
              <a:rPr lang="en-GB" sz="1200" b="0" i="0" u="none" strike="noStrike" kern="1200" baseline="0" dirty="0">
                <a:solidFill>
                  <a:schemeClr val="tx1"/>
                </a:solidFill>
                <a:latin typeface="Arial" panose="020B0604020202020204" pitchFamily="34" charset="0"/>
                <a:ea typeface="+mn-ea"/>
                <a:cs typeface="+mn-cs"/>
              </a:rPr>
              <a:t> and the lowest concentration with </a:t>
            </a:r>
            <a:r>
              <a:rPr lang="en-GB" sz="1200" b="0" i="0" u="none" strike="noStrike" kern="1200" baseline="0" dirty="0" err="1">
                <a:solidFill>
                  <a:schemeClr val="tx1"/>
                </a:solidFill>
                <a:latin typeface="Arial" panose="020B0604020202020204" pitchFamily="34" charset="0"/>
                <a:ea typeface="+mn-ea"/>
                <a:cs typeface="+mn-cs"/>
              </a:rPr>
              <a:t>vmax</a:t>
            </a:r>
            <a:r>
              <a:rPr lang="en-GB" sz="1200" b="0" i="0" u="none" strike="noStrike" kern="1200" baseline="0" dirty="0">
                <a:solidFill>
                  <a:schemeClr val="tx1"/>
                </a:solidFill>
                <a:latin typeface="Arial" panose="020B0604020202020204" pitchFamily="34" charset="0"/>
                <a:ea typeface="+mn-ea"/>
                <a:cs typeface="+mn-cs"/>
              </a:rPr>
              <a:t> ([S]max) are two parameters that contain important information. The reaction rate or velocity v determines how often S is converted to P and thus how often electrons are transferred to the enzyme. Because these electrons will directly or indirectly be donated or accepted by the electrode, the reaction rate during the measurement is represented by the measured current. This means the higher </a:t>
            </a:r>
            <a:r>
              <a:rPr lang="en-GB" sz="1200" b="0" i="0" u="none" strike="noStrike" kern="1200" baseline="0" dirty="0" err="1">
                <a:solidFill>
                  <a:schemeClr val="tx1"/>
                </a:solidFill>
                <a:latin typeface="Arial" panose="020B0604020202020204" pitchFamily="34" charset="0"/>
                <a:ea typeface="+mn-ea"/>
                <a:cs typeface="+mn-cs"/>
              </a:rPr>
              <a:t>vmax</a:t>
            </a:r>
            <a:r>
              <a:rPr lang="en-GB" sz="1200" b="0" i="0" u="none" strike="noStrike" kern="1200" baseline="0" dirty="0">
                <a:solidFill>
                  <a:schemeClr val="tx1"/>
                </a:solidFill>
                <a:latin typeface="Arial" panose="020B0604020202020204" pitchFamily="34" charset="0"/>
                <a:ea typeface="+mn-ea"/>
                <a:cs typeface="+mn-cs"/>
              </a:rPr>
              <a:t> the higher the current per concentration, also known as sensitivity. [S]max determines the range of concentration where the current depends on [S]. If [S]max is very high, a large range of concentrations can be detected with this enzyme. </a:t>
            </a:r>
          </a:p>
          <a:p>
            <a:endParaRPr lang="en-GB" sz="1200" b="0" i="0" u="none" strike="noStrike" kern="1200" baseline="0" dirty="0">
              <a:solidFill>
                <a:schemeClr val="tx1"/>
              </a:solidFill>
              <a:latin typeface="Arial" panose="020B0604020202020204" pitchFamily="34" charset="0"/>
              <a:ea typeface="+mn-ea"/>
              <a:cs typeface="+mn-cs"/>
            </a:endParaRPr>
          </a:p>
          <a:p>
            <a:r>
              <a:rPr lang="en-GB" sz="1200" b="0" i="0" u="none" strike="noStrike" kern="1200" baseline="0" dirty="0">
                <a:solidFill>
                  <a:schemeClr val="tx1"/>
                </a:solidFill>
                <a:latin typeface="Arial" panose="020B0604020202020204" pitchFamily="34" charset="0"/>
                <a:ea typeface="+mn-ea"/>
                <a:cs typeface="+mn-cs"/>
              </a:rPr>
              <a:t>It is difficult to </a:t>
            </a:r>
            <a:r>
              <a:rPr lang="en-GB" sz="1200" b="0" i="0" u="none" strike="noStrike" kern="1200" baseline="0" dirty="0" err="1">
                <a:solidFill>
                  <a:schemeClr val="tx1"/>
                </a:solidFill>
                <a:latin typeface="Arial" panose="020B0604020202020204" pitchFamily="34" charset="0"/>
                <a:ea typeface="+mn-ea"/>
                <a:cs typeface="+mn-cs"/>
              </a:rPr>
              <a:t>determin</a:t>
            </a:r>
            <a:r>
              <a:rPr lang="en-GB" sz="1200" b="0" i="0" u="none" strike="noStrike" kern="1200" baseline="0" dirty="0">
                <a:solidFill>
                  <a:schemeClr val="tx1"/>
                </a:solidFill>
                <a:latin typeface="Arial" panose="020B0604020202020204" pitchFamily="34" charset="0"/>
                <a:ea typeface="+mn-ea"/>
                <a:cs typeface="+mn-cs"/>
              </a:rPr>
              <a:t> Vmax and [S]max, because one don’t know when the curve can be called as saturated. So 1/2vmax is used. </a:t>
            </a:r>
          </a:p>
          <a:p>
            <a:endParaRPr lang="en-GB" sz="1200" b="0" i="0" u="none" strike="noStrike" kern="1200" baseline="0" dirty="0">
              <a:solidFill>
                <a:schemeClr val="tx1"/>
              </a:solidFill>
              <a:latin typeface="Arial" panose="020B0604020202020204" pitchFamily="34" charset="0"/>
              <a:ea typeface="+mn-ea"/>
              <a:cs typeface="+mn-cs"/>
            </a:endParaRPr>
          </a:p>
          <a:p>
            <a:r>
              <a:rPr lang="en-GB" sz="1200" b="0" i="0" u="none" strike="noStrike" kern="1200" baseline="0" dirty="0">
                <a:solidFill>
                  <a:schemeClr val="tx1"/>
                </a:solidFill>
                <a:latin typeface="Arial" panose="020B0604020202020204" pitchFamily="34" charset="0"/>
                <a:ea typeface="+mn-ea"/>
                <a:cs typeface="+mn-cs"/>
              </a:rPr>
              <a:t>Knowledge of the Michaelis-Menten constant KM has another advantage. In Figure 4.52 it is visible that the saturation curve at the beginning is close to a linear relationship. Usually quantitative measurements need to be in this linear segment of the curve. The curve can be treated as linear up to a concentration of KM. If the Michaelis-Menten constant is known, also the linear range of the biosensor is known. Typical values for KM are between 10-2 - 10-6 mol/l. </a:t>
            </a:r>
          </a:p>
          <a:p>
            <a:endParaRPr lang="en-GB" dirty="0"/>
          </a:p>
        </p:txBody>
      </p:sp>
      <p:sp>
        <p:nvSpPr>
          <p:cNvPr id="4" name="Slide Number Placeholder 3"/>
          <p:cNvSpPr>
            <a:spLocks noGrp="1"/>
          </p:cNvSpPr>
          <p:nvPr>
            <p:ph type="sldNum" sz="quarter" idx="5"/>
          </p:nvPr>
        </p:nvSpPr>
        <p:spPr/>
        <p:txBody>
          <a:bodyPr/>
          <a:lstStyle/>
          <a:p>
            <a:pPr>
              <a:defRPr/>
            </a:pPr>
            <a:fld id="{E4238601-B842-429A-BFB4-570865A403D6}" type="slidenum">
              <a:rPr lang="en-GB" altLang="en-US" smtClean="0"/>
              <a:pPr>
                <a:defRPr/>
              </a:pPr>
              <a:t>3</a:t>
            </a:fld>
            <a:endParaRPr lang="en-GB" altLang="en-US"/>
          </a:p>
        </p:txBody>
      </p:sp>
    </p:spTree>
    <p:extLst>
      <p:ext uri="{BB962C8B-B14F-4D97-AF65-F5344CB8AC3E}">
        <p14:creationId xmlns:p14="http://schemas.microsoft.com/office/powerpoint/2010/main" val="4080473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Arial" panose="020B0604020202020204" pitchFamily="34" charset="0"/>
                <a:ea typeface="+mn-ea"/>
                <a:cs typeface="+mn-cs"/>
              </a:rPr>
              <a:t>According to the Lineweaver-Burk equation a plot of 1/</a:t>
            </a:r>
            <a:r>
              <a:rPr lang="en-GB" sz="1200" b="0" i="0" u="none" strike="noStrike" kern="1200" baseline="0" dirty="0" err="1">
                <a:solidFill>
                  <a:schemeClr val="tx1"/>
                </a:solidFill>
                <a:latin typeface="Arial" panose="020B0604020202020204" pitchFamily="34" charset="0"/>
                <a:ea typeface="+mn-ea"/>
                <a:cs typeface="+mn-cs"/>
              </a:rPr>
              <a:t>vR</a:t>
            </a:r>
            <a:r>
              <a:rPr lang="en-GB" sz="1200" b="0" i="0" u="none" strike="noStrike" kern="1200" baseline="0" dirty="0">
                <a:solidFill>
                  <a:schemeClr val="tx1"/>
                </a:solidFill>
                <a:latin typeface="Arial" panose="020B0604020202020204" pitchFamily="34" charset="0"/>
                <a:ea typeface="+mn-ea"/>
                <a:cs typeface="+mn-cs"/>
              </a:rPr>
              <a:t> versus 1/[S] should deliver a line with the intersection 1/</a:t>
            </a:r>
            <a:r>
              <a:rPr lang="en-GB" sz="1200" b="0" i="0" u="none" strike="noStrike" kern="1200" baseline="0" dirty="0" err="1">
                <a:solidFill>
                  <a:schemeClr val="tx1"/>
                </a:solidFill>
                <a:latin typeface="Arial" panose="020B0604020202020204" pitchFamily="34" charset="0"/>
                <a:ea typeface="+mn-ea"/>
                <a:cs typeface="+mn-cs"/>
              </a:rPr>
              <a:t>vmax</a:t>
            </a:r>
            <a:r>
              <a:rPr lang="en-GB" sz="1200" b="0" i="0" u="none" strike="noStrike" kern="1200" baseline="0" dirty="0">
                <a:solidFill>
                  <a:schemeClr val="tx1"/>
                </a:solidFill>
                <a:latin typeface="Arial" panose="020B0604020202020204" pitchFamily="34" charset="0"/>
                <a:ea typeface="+mn-ea"/>
                <a:cs typeface="+mn-cs"/>
              </a:rPr>
              <a:t> and slope KM/</a:t>
            </a:r>
            <a:r>
              <a:rPr lang="en-GB" sz="1200" b="0" i="0" u="none" strike="noStrike" kern="1200" baseline="0" dirty="0" err="1">
                <a:solidFill>
                  <a:schemeClr val="tx1"/>
                </a:solidFill>
                <a:latin typeface="Arial" panose="020B0604020202020204" pitchFamily="34" charset="0"/>
                <a:ea typeface="+mn-ea"/>
                <a:cs typeface="+mn-cs"/>
              </a:rPr>
              <a:t>vmax</a:t>
            </a:r>
            <a:r>
              <a:rPr lang="en-GB" sz="1200" b="0" i="0" u="none" strike="noStrike" kern="1200" baseline="0" dirty="0">
                <a:solidFill>
                  <a:schemeClr val="tx1"/>
                </a:solidFill>
                <a:latin typeface="Arial" panose="020B0604020202020204" pitchFamily="34" charset="0"/>
                <a:ea typeface="+mn-ea"/>
                <a:cs typeface="+mn-cs"/>
              </a:rPr>
              <a:t>. Such a plot is called a Lineweaver-Burk plot, but in an </a:t>
            </a:r>
            <a:r>
              <a:rPr lang="en-GB" sz="1200" b="0" i="0" u="none" strike="noStrike" kern="1200" baseline="0" dirty="0" err="1">
                <a:solidFill>
                  <a:schemeClr val="tx1"/>
                </a:solidFill>
                <a:latin typeface="Arial" panose="020B0604020202020204" pitchFamily="34" charset="0"/>
                <a:ea typeface="+mn-ea"/>
                <a:cs typeface="+mn-cs"/>
              </a:rPr>
              <a:t>amperometric</a:t>
            </a:r>
            <a:r>
              <a:rPr lang="en-GB" sz="1200" b="0" i="0" u="none" strike="noStrike" kern="1200" baseline="0" dirty="0">
                <a:solidFill>
                  <a:schemeClr val="tx1"/>
                </a:solidFill>
                <a:latin typeface="Arial" panose="020B0604020202020204" pitchFamily="34" charset="0"/>
                <a:ea typeface="+mn-ea"/>
                <a:cs typeface="+mn-cs"/>
              </a:rPr>
              <a:t> experiment 1/I is plotted versus 1/[S] </a:t>
            </a:r>
          </a:p>
          <a:p>
            <a:endParaRPr lang="en-GB" sz="1200" b="0" i="0" u="none" strike="noStrike" kern="1200" baseline="0" dirty="0">
              <a:solidFill>
                <a:schemeClr val="tx1"/>
              </a:solidFill>
              <a:latin typeface="Arial" panose="020B0604020202020204" pitchFamily="34" charset="0"/>
              <a:ea typeface="+mn-ea"/>
              <a:cs typeface="+mn-cs"/>
            </a:endParaRPr>
          </a:p>
          <a:p>
            <a:r>
              <a:rPr lang="en-GB" dirty="0"/>
              <a:t>The </a:t>
            </a:r>
            <a:r>
              <a:rPr lang="en-GB" dirty="0" err="1"/>
              <a:t>lineweaver-burk</a:t>
            </a:r>
            <a:r>
              <a:rPr lang="en-GB" dirty="0"/>
              <a:t> equation can be used to determine KM and Vmax, </a:t>
            </a:r>
          </a:p>
          <a:p>
            <a:r>
              <a:rPr lang="en-GB" dirty="0"/>
              <a:t>The equation relates </a:t>
            </a:r>
            <a:r>
              <a:rPr lang="en-GB" dirty="0" err="1"/>
              <a:t>vR</a:t>
            </a:r>
            <a:r>
              <a:rPr lang="en-GB" dirty="0"/>
              <a:t> with [S], VR is a parameter that can be measured, for example, it can be indicated by the current in an electrochemical cell sensor during an </a:t>
            </a:r>
            <a:r>
              <a:rPr lang="en-GB" dirty="0" err="1"/>
              <a:t>amperometric</a:t>
            </a:r>
            <a:r>
              <a:rPr lang="en-GB" dirty="0"/>
              <a:t> measurement. The concentration of S is a known value. </a:t>
            </a:r>
          </a:p>
          <a:p>
            <a:endParaRPr lang="en-GB" dirty="0"/>
          </a:p>
          <a:p>
            <a:r>
              <a:rPr lang="en-GB" sz="1200" b="0" i="0" u="none" strike="noStrike" kern="1200" baseline="0" dirty="0">
                <a:solidFill>
                  <a:schemeClr val="tx1"/>
                </a:solidFill>
                <a:latin typeface="Arial" panose="020B0604020202020204" pitchFamily="34" charset="0"/>
                <a:ea typeface="+mn-ea"/>
                <a:cs typeface="+mn-cs"/>
              </a:rPr>
              <a:t>During an </a:t>
            </a:r>
            <a:r>
              <a:rPr lang="en-GB" sz="1200" b="0" i="0" u="none" strike="noStrike" kern="1200" baseline="0" dirty="0" err="1">
                <a:solidFill>
                  <a:schemeClr val="tx1"/>
                </a:solidFill>
                <a:latin typeface="Arial" panose="020B0604020202020204" pitchFamily="34" charset="0"/>
                <a:ea typeface="+mn-ea"/>
                <a:cs typeface="+mn-cs"/>
              </a:rPr>
              <a:t>amperometric</a:t>
            </a:r>
            <a:r>
              <a:rPr lang="en-GB" sz="1200" b="0" i="0" u="none" strike="noStrike" kern="1200" baseline="0" dirty="0">
                <a:solidFill>
                  <a:schemeClr val="tx1"/>
                </a:solidFill>
                <a:latin typeface="Arial" panose="020B0604020202020204" pitchFamily="34" charset="0"/>
                <a:ea typeface="+mn-ea"/>
                <a:cs typeface="+mn-cs"/>
              </a:rPr>
              <a:t> measurement we can control the concentration of substrate [S] and we measure the </a:t>
            </a:r>
            <a:r>
              <a:rPr lang="en-GB" sz="1200" b="0" i="0" u="none" strike="noStrike" kern="1200" baseline="0" dirty="0" err="1">
                <a:solidFill>
                  <a:schemeClr val="tx1"/>
                </a:solidFill>
                <a:latin typeface="Arial" panose="020B0604020202020204" pitchFamily="34" charset="0"/>
                <a:ea typeface="+mn-ea"/>
                <a:cs typeface="+mn-cs"/>
              </a:rPr>
              <a:t>vR</a:t>
            </a:r>
            <a:r>
              <a:rPr lang="en-GB" sz="1200" b="0" i="0" u="none" strike="noStrike" kern="1200" baseline="0" dirty="0">
                <a:solidFill>
                  <a:schemeClr val="tx1"/>
                </a:solidFill>
                <a:latin typeface="Arial" panose="020B0604020202020204" pitchFamily="34" charset="0"/>
                <a:ea typeface="+mn-ea"/>
                <a:cs typeface="+mn-cs"/>
              </a:rPr>
              <a:t> as the current I. The unknown values of equation 4.34 are the two values we want to evaluate: </a:t>
            </a:r>
            <a:r>
              <a:rPr lang="en-GB" sz="1200" b="0" i="0" u="none" strike="noStrike" kern="1200" baseline="0" dirty="0" err="1">
                <a:solidFill>
                  <a:schemeClr val="tx1"/>
                </a:solidFill>
                <a:latin typeface="Arial" panose="020B0604020202020204" pitchFamily="34" charset="0"/>
                <a:ea typeface="+mn-ea"/>
                <a:cs typeface="+mn-cs"/>
              </a:rPr>
              <a:t>vmax</a:t>
            </a:r>
            <a:r>
              <a:rPr lang="en-GB" sz="1200" b="0" i="0" u="none" strike="noStrike" kern="1200" baseline="0" dirty="0">
                <a:solidFill>
                  <a:schemeClr val="tx1"/>
                </a:solidFill>
                <a:latin typeface="Arial" panose="020B0604020202020204" pitchFamily="34" charset="0"/>
                <a:ea typeface="+mn-ea"/>
                <a:cs typeface="+mn-cs"/>
              </a:rPr>
              <a:t> and KM. </a:t>
            </a:r>
          </a:p>
          <a:p>
            <a:endParaRPr lang="en-GB" dirty="0"/>
          </a:p>
          <a:p>
            <a:r>
              <a:rPr lang="en-GB" dirty="0"/>
              <a:t>KM: linear range</a:t>
            </a:r>
          </a:p>
          <a:p>
            <a:r>
              <a:rPr lang="en-GB" dirty="0"/>
              <a:t>Vmax: sensitivity.</a:t>
            </a:r>
          </a:p>
        </p:txBody>
      </p:sp>
      <p:sp>
        <p:nvSpPr>
          <p:cNvPr id="4" name="Slide Number Placeholder 3"/>
          <p:cNvSpPr>
            <a:spLocks noGrp="1"/>
          </p:cNvSpPr>
          <p:nvPr>
            <p:ph type="sldNum" sz="quarter" idx="5"/>
          </p:nvPr>
        </p:nvSpPr>
        <p:spPr/>
        <p:txBody>
          <a:bodyPr/>
          <a:lstStyle/>
          <a:p>
            <a:pPr>
              <a:defRPr/>
            </a:pPr>
            <a:fld id="{E4238601-B842-429A-BFB4-570865A403D6}" type="slidenum">
              <a:rPr lang="en-GB" altLang="en-US" smtClean="0"/>
              <a:pPr>
                <a:defRPr/>
              </a:pPr>
              <a:t>4</a:t>
            </a:fld>
            <a:endParaRPr lang="en-GB" altLang="en-US"/>
          </a:p>
        </p:txBody>
      </p:sp>
    </p:spTree>
    <p:extLst>
      <p:ext uri="{BB962C8B-B14F-4D97-AF65-F5344CB8AC3E}">
        <p14:creationId xmlns:p14="http://schemas.microsoft.com/office/powerpoint/2010/main" val="22759107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0156CFD-9710-4CBE-BE0B-10D0FE56EC11}"/>
              </a:ext>
            </a:extLst>
          </p:cNvPr>
          <p:cNvSpPr>
            <a:spLocks noChangeArrowheads="1"/>
          </p:cNvSpPr>
          <p:nvPr/>
        </p:nvSpPr>
        <p:spPr bwMode="auto">
          <a:xfrm>
            <a:off x="152400" y="1143000"/>
            <a:ext cx="8839200" cy="5562600"/>
          </a:xfrm>
          <a:prstGeom prst="rect">
            <a:avLst/>
          </a:prstGeom>
          <a:solidFill>
            <a:srgbClr val="004D7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algn="ctr">
              <a:defRPr/>
            </a:pPr>
            <a:endParaRPr lang="en-US" altLang="en-US" sz="2400">
              <a:solidFill>
                <a:schemeClr val="tx1"/>
              </a:solidFill>
              <a:latin typeface="Times" panose="02020603050405020304" pitchFamily="18" charset="0"/>
            </a:endParaRPr>
          </a:p>
        </p:txBody>
      </p:sp>
      <p:pic>
        <p:nvPicPr>
          <p:cNvPr id="5" name="Picture 5" descr="NTU logo RGB"/>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10325" y="323850"/>
            <a:ext cx="243522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9187" name="Rectangle 3">
            <a:extLst>
              <a:ext uri="{FF2B5EF4-FFF2-40B4-BE49-F238E27FC236}">
                <a16:creationId xmlns:a16="http://schemas.microsoft.com/office/drawing/2014/main" id="{C8F45BE0-C89D-4A66-98D1-36D9B3B5D7DF}"/>
              </a:ext>
            </a:extLst>
          </p:cNvPr>
          <p:cNvSpPr>
            <a:spLocks noGrp="1" noChangeArrowheads="1"/>
          </p:cNvSpPr>
          <p:nvPr>
            <p:ph type="ctrTitle"/>
          </p:nvPr>
        </p:nvSpPr>
        <p:spPr>
          <a:xfrm>
            <a:off x="685800" y="2286000"/>
            <a:ext cx="7772400" cy="990600"/>
          </a:xfrm>
        </p:spPr>
        <p:txBody>
          <a:bodyPr/>
          <a:lstStyle>
            <a:lvl1pPr>
              <a:defRPr sz="2400">
                <a:solidFill>
                  <a:schemeClr val="bg1"/>
                </a:solidFill>
              </a:defRPr>
            </a:lvl1pPr>
          </a:lstStyle>
          <a:p>
            <a:pPr lvl="0"/>
            <a:r>
              <a:rPr lang="en-GB" altLang="en-US" noProof="0"/>
              <a:t>Click to edit Master title style</a:t>
            </a:r>
          </a:p>
        </p:txBody>
      </p:sp>
      <p:sp>
        <p:nvSpPr>
          <p:cNvPr id="349188" name="Rectangle 4">
            <a:extLst>
              <a:ext uri="{FF2B5EF4-FFF2-40B4-BE49-F238E27FC236}">
                <a16:creationId xmlns:a16="http://schemas.microsoft.com/office/drawing/2014/main" id="{33002E21-39A5-4207-84C2-3C527532206C}"/>
              </a:ext>
            </a:extLst>
          </p:cNvPr>
          <p:cNvSpPr>
            <a:spLocks noGrp="1" noChangeArrowheads="1"/>
          </p:cNvSpPr>
          <p:nvPr>
            <p:ph type="subTitle" idx="1"/>
          </p:nvPr>
        </p:nvSpPr>
        <p:spPr>
          <a:xfrm>
            <a:off x="685800" y="3276600"/>
            <a:ext cx="7772400" cy="762000"/>
          </a:xfrm>
        </p:spPr>
        <p:txBody>
          <a:bodyPr/>
          <a:lstStyle>
            <a:lvl1pPr marL="0" indent="0">
              <a:buFontTx/>
              <a:buNone/>
              <a:defRPr>
                <a:solidFill>
                  <a:schemeClr val="bg1"/>
                </a:solidFill>
              </a:defRPr>
            </a:lvl1pPr>
          </a:lstStyle>
          <a:p>
            <a:pPr lvl="0"/>
            <a:r>
              <a:rPr lang="en-GB" altLang="en-US" noProof="0"/>
              <a:t>Click to edit Master subtitle style</a:t>
            </a:r>
          </a:p>
        </p:txBody>
      </p:sp>
    </p:spTree>
    <p:extLst>
      <p:ext uri="{BB962C8B-B14F-4D97-AF65-F5344CB8AC3E}">
        <p14:creationId xmlns:p14="http://schemas.microsoft.com/office/powerpoint/2010/main" val="2973494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51F8B-8D5E-4F3B-849F-6C358B487F2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E72DAE-060E-49BA-97FE-22C74A6C3EB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7">
            <a:extLst>
              <a:ext uri="{FF2B5EF4-FFF2-40B4-BE49-F238E27FC236}">
                <a16:creationId xmlns:a16="http://schemas.microsoft.com/office/drawing/2014/main" id="{1A6F0A89-9770-444C-9D1F-72838D2A2EB5}"/>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8">
            <a:extLst>
              <a:ext uri="{FF2B5EF4-FFF2-40B4-BE49-F238E27FC236}">
                <a16:creationId xmlns:a16="http://schemas.microsoft.com/office/drawing/2014/main" id="{316E3B78-5196-4F17-B9DF-441658FAD428}"/>
              </a:ext>
            </a:extLst>
          </p:cNvPr>
          <p:cNvSpPr>
            <a:spLocks noGrp="1" noChangeArrowheads="1"/>
          </p:cNvSpPr>
          <p:nvPr>
            <p:ph type="sldNum" sz="quarter" idx="11"/>
          </p:nvPr>
        </p:nvSpPr>
        <p:spPr>
          <a:ln/>
        </p:spPr>
        <p:txBody>
          <a:bodyPr/>
          <a:lstStyle>
            <a:lvl1pPr>
              <a:defRPr/>
            </a:lvl1pPr>
          </a:lstStyle>
          <a:p>
            <a:pPr>
              <a:defRPr/>
            </a:pPr>
            <a:fld id="{89AF0CAE-4AFB-4991-8656-A112804A8BA1}" type="slidenum">
              <a:rPr lang="en-GB" altLang="en-US"/>
              <a:pPr>
                <a:defRPr/>
              </a:pPr>
              <a:t>‹#›</a:t>
            </a:fld>
            <a:endParaRPr lang="en-GB" altLang="en-US"/>
          </a:p>
        </p:txBody>
      </p:sp>
    </p:spTree>
    <p:extLst>
      <p:ext uri="{BB962C8B-B14F-4D97-AF65-F5344CB8AC3E}">
        <p14:creationId xmlns:p14="http://schemas.microsoft.com/office/powerpoint/2010/main" val="443835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09E35E-D50E-4219-B231-47287D234866}"/>
              </a:ext>
            </a:extLst>
          </p:cNvPr>
          <p:cNvSpPr>
            <a:spLocks noGrp="1"/>
          </p:cNvSpPr>
          <p:nvPr>
            <p:ph type="title" orient="vert"/>
          </p:nvPr>
        </p:nvSpPr>
        <p:spPr>
          <a:xfrm>
            <a:off x="6610350" y="381000"/>
            <a:ext cx="2076450" cy="2532063"/>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EED6886-E6FE-40A4-A3AB-9260ECD797A1}"/>
              </a:ext>
            </a:extLst>
          </p:cNvPr>
          <p:cNvSpPr>
            <a:spLocks noGrp="1"/>
          </p:cNvSpPr>
          <p:nvPr>
            <p:ph type="body" orient="vert" idx="1"/>
          </p:nvPr>
        </p:nvSpPr>
        <p:spPr>
          <a:xfrm>
            <a:off x="381000" y="381000"/>
            <a:ext cx="6076950" cy="253206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7">
            <a:extLst>
              <a:ext uri="{FF2B5EF4-FFF2-40B4-BE49-F238E27FC236}">
                <a16:creationId xmlns:a16="http://schemas.microsoft.com/office/drawing/2014/main" id="{1A6F0A89-9770-444C-9D1F-72838D2A2EB5}"/>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8">
            <a:extLst>
              <a:ext uri="{FF2B5EF4-FFF2-40B4-BE49-F238E27FC236}">
                <a16:creationId xmlns:a16="http://schemas.microsoft.com/office/drawing/2014/main" id="{316E3B78-5196-4F17-B9DF-441658FAD428}"/>
              </a:ext>
            </a:extLst>
          </p:cNvPr>
          <p:cNvSpPr>
            <a:spLocks noGrp="1" noChangeArrowheads="1"/>
          </p:cNvSpPr>
          <p:nvPr>
            <p:ph type="sldNum" sz="quarter" idx="11"/>
          </p:nvPr>
        </p:nvSpPr>
        <p:spPr>
          <a:ln/>
        </p:spPr>
        <p:txBody>
          <a:bodyPr/>
          <a:lstStyle>
            <a:lvl1pPr>
              <a:defRPr/>
            </a:lvl1pPr>
          </a:lstStyle>
          <a:p>
            <a:pPr>
              <a:defRPr/>
            </a:pPr>
            <a:fld id="{1779197F-42EE-419B-80C6-56AE5666ACE9}" type="slidenum">
              <a:rPr lang="en-GB" altLang="en-US"/>
              <a:pPr>
                <a:defRPr/>
              </a:pPr>
              <a:t>‹#›</a:t>
            </a:fld>
            <a:endParaRPr lang="en-GB" altLang="en-US"/>
          </a:p>
        </p:txBody>
      </p:sp>
    </p:spTree>
    <p:extLst>
      <p:ext uri="{BB962C8B-B14F-4D97-AF65-F5344CB8AC3E}">
        <p14:creationId xmlns:p14="http://schemas.microsoft.com/office/powerpoint/2010/main" val="2736709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3" name="Picture 1" descr="Wiley_Logo.eps"/>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00975" y="6438900"/>
            <a:ext cx="11430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Line 8"/>
          <p:cNvSpPr>
            <a:spLocks noChangeShapeType="1"/>
          </p:cNvSpPr>
          <p:nvPr userDrawn="1"/>
        </p:nvSpPr>
        <p:spPr bwMode="auto">
          <a:xfrm flipH="1">
            <a:off x="0" y="5840413"/>
            <a:ext cx="9144000" cy="0"/>
          </a:xfrm>
          <a:prstGeom prst="line">
            <a:avLst/>
          </a:prstGeom>
          <a:noFill/>
          <a:ln w="12700" cap="flat" cmpd="sng" algn="ctr">
            <a:gradFill flip="none" rotWithShape="1">
              <a:gsLst>
                <a:gs pos="0">
                  <a:schemeClr val="tx1">
                    <a:alpha val="20000"/>
                  </a:schemeClr>
                </a:gs>
                <a:gs pos="100000">
                  <a:srgbClr val="FFFFFF">
                    <a:alpha val="0"/>
                  </a:srgbClr>
                </a:gs>
              </a:gsLst>
              <a:lin ang="0" scaled="1"/>
              <a:tileRect/>
            </a:gradFill>
            <a:prstDash val="solid"/>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5" name="Text Box 29"/>
          <p:cNvSpPr txBox="1">
            <a:spLocks noChangeArrowheads="1"/>
          </p:cNvSpPr>
          <p:nvPr userDrawn="1"/>
        </p:nvSpPr>
        <p:spPr bwMode="auto">
          <a:xfrm>
            <a:off x="114300" y="6477000"/>
            <a:ext cx="8915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altLang="en-US" sz="1200" b="1" dirty="0">
                <a:solidFill>
                  <a:srgbClr val="000000"/>
                </a:solidFill>
                <a:latin typeface="Times New Roman" pitchFamily="18" charset="0"/>
                <a:cs typeface="Times New Roman" pitchFamily="18" charset="0"/>
              </a:rPr>
              <a:t>Copyright © 2016 John Wiley &amp; Sons, Inc. All rights reserved.</a:t>
            </a:r>
          </a:p>
        </p:txBody>
      </p:sp>
      <p:sp>
        <p:nvSpPr>
          <p:cNvPr id="8" name="Title 1"/>
          <p:cNvSpPr>
            <a:spLocks noGrp="1"/>
          </p:cNvSpPr>
          <p:nvPr>
            <p:ph type="title"/>
          </p:nvPr>
        </p:nvSpPr>
        <p:spPr>
          <a:xfrm>
            <a:off x="0" y="6547104"/>
            <a:ext cx="914400" cy="310896"/>
          </a:xfrm>
          <a:prstGeom prst="rect">
            <a:avLst/>
          </a:prstGeom>
        </p:spPr>
        <p:txBody>
          <a:bodyPr/>
          <a:lstStyle>
            <a:lvl1pPr algn="l">
              <a:defRPr sz="1200" b="0" i="0">
                <a:latin typeface="Arial"/>
                <a:cs typeface="Arial"/>
              </a:defRPr>
            </a:lvl1pPr>
          </a:lstStyle>
          <a:p>
            <a:r>
              <a:rPr lang="en-US"/>
              <a:t>Click to edit Master title style</a:t>
            </a:r>
            <a:endParaRPr lang="en-US" dirty="0"/>
          </a:p>
        </p:txBody>
      </p:sp>
    </p:spTree>
    <p:extLst>
      <p:ext uri="{BB962C8B-B14F-4D97-AF65-F5344CB8AC3E}">
        <p14:creationId xmlns:p14="http://schemas.microsoft.com/office/powerpoint/2010/main" val="1348683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242592" cy="365125"/>
          </a:xfrm>
        </p:spPr>
        <p:txBody>
          <a:bodyPr/>
          <a:lstStyle>
            <a:lvl1pPr>
              <a:defRPr/>
            </a:lvl1pPr>
          </a:lstStyle>
          <a:p>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702C4FE1-9CED-4E1B-BA45-F203D7B6DDE9}" type="slidenum">
              <a:rPr lang="en-AU" smtClean="0"/>
              <a:t>‹#›</a:t>
            </a:fld>
            <a:endParaRPr lang="en-AU" dirty="0"/>
          </a:p>
        </p:txBody>
      </p:sp>
      <p:pic>
        <p:nvPicPr>
          <p:cNvPr id="5" name="Picture 10"/>
          <p:cNvPicPr>
            <a:picLocks noChangeAspect="1" noChangeArrowheads="1"/>
          </p:cNvPicPr>
          <p:nvPr userDrawn="1"/>
        </p:nvPicPr>
        <p:blipFill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artisticPhotocopy/>
                    </a14:imgEffect>
                  </a14:imgLayer>
                </a14:imgProps>
              </a:ext>
              <a:ext uri="{28A0092B-C50C-407E-A947-70E740481C1C}">
                <a14:useLocalDpi xmlns:a14="http://schemas.microsoft.com/office/drawing/2010/main" val="0"/>
              </a:ext>
            </a:extLst>
          </a:blip>
          <a:srcRect l="42864" t="34537" r="21449" b="59387"/>
          <a:stretch/>
        </p:blipFill>
        <p:spPr bwMode="auto">
          <a:xfrm>
            <a:off x="0" y="1495822"/>
            <a:ext cx="9144000" cy="132606"/>
          </a:xfrm>
          <a:prstGeom prst="rect">
            <a:avLst/>
          </a:prstGeom>
          <a:ln>
            <a:noFill/>
          </a:ln>
          <a:effectLst>
            <a:innerShdw blurRad="63500" dist="50800" dir="5400000">
              <a:prstClr val="black">
                <a:alpha val="50000"/>
              </a:prstClr>
            </a:innerShdw>
          </a:effectLst>
          <a:extLst>
            <a:ext uri="{909E8E84-426E-40DD-AFC4-6F175D3DCCD1}">
              <a14:hiddenFill xmlns:a14="http://schemas.microsoft.com/office/drawing/2010/main">
                <a:solidFill>
                  <a:schemeClr val="accent1"/>
                </a:solidFill>
              </a14:hiddenFill>
            </a:ext>
          </a:extLst>
        </p:spPr>
      </p:pic>
      <p:sp>
        <p:nvSpPr>
          <p:cNvPr id="7" name="Title 6"/>
          <p:cNvSpPr>
            <a:spLocks noGrp="1"/>
          </p:cNvSpPr>
          <p:nvPr>
            <p:ph type="title"/>
          </p:nvPr>
        </p:nvSpPr>
        <p:spPr/>
        <p:txBody>
          <a:bodyPr>
            <a:normAutofit/>
          </a:bodyPr>
          <a:lstStyle>
            <a:lvl1pPr algn="l">
              <a:defRPr sz="4400"/>
            </a:lvl1pPr>
          </a:lstStyle>
          <a:p>
            <a:r>
              <a:rPr lang="en-US" dirty="0"/>
              <a:t>Click to edit Master title style</a:t>
            </a:r>
            <a:endParaRPr lang="en-AU" dirty="0"/>
          </a:p>
        </p:txBody>
      </p:sp>
    </p:spTree>
    <p:extLst>
      <p:ext uri="{BB962C8B-B14F-4D97-AF65-F5344CB8AC3E}">
        <p14:creationId xmlns:p14="http://schemas.microsoft.com/office/powerpoint/2010/main" val="165774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26133-9CA5-4A1B-A2C7-B0B10EAA9CA6}"/>
              </a:ext>
            </a:extLst>
          </p:cNvPr>
          <p:cNvSpPr>
            <a:spLocks noGrp="1"/>
          </p:cNvSpPr>
          <p:nvPr>
            <p:ph type="title"/>
          </p:nvPr>
        </p:nvSpPr>
        <p:spPr/>
        <p:txBody>
          <a:bodyPr/>
          <a:lstStyle>
            <a:lvl1pPr>
              <a:defRPr sz="36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388BCC-351D-415E-BC31-6C1C4DB49A7E}"/>
              </a:ext>
            </a:extLst>
          </p:cNvPr>
          <p:cNvSpPr>
            <a:spLocks noGrp="1"/>
          </p:cNvSpPr>
          <p:nvPr>
            <p:ph idx="1"/>
          </p:nvPr>
        </p:nvSpPr>
        <p:spPr>
          <a:xfrm>
            <a:off x="381000" y="1447800"/>
            <a:ext cx="8305800" cy="1508105"/>
          </a:xfrm>
        </p:spPr>
        <p:txBody>
          <a:bodyPr/>
          <a:lstStyle>
            <a:lvl1pPr>
              <a:defRPr sz="2000">
                <a:latin typeface="Calibri" panose="020F0502020204030204" pitchFamily="34" charset="0"/>
                <a:cs typeface="Calibri" panose="020F0502020204030204" pitchFamily="34" charset="0"/>
              </a:defRPr>
            </a:lvl1pPr>
            <a:lvl2pPr>
              <a:defRPr sz="1600">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Slide Number Placeholder 8">
            <a:extLst>
              <a:ext uri="{FF2B5EF4-FFF2-40B4-BE49-F238E27FC236}">
                <a16:creationId xmlns:a16="http://schemas.microsoft.com/office/drawing/2014/main" id="{A0EC880B-0750-426C-A128-109C9A17084B}"/>
              </a:ext>
            </a:extLst>
          </p:cNvPr>
          <p:cNvSpPr>
            <a:spLocks noGrp="1" noChangeArrowheads="1"/>
          </p:cNvSpPr>
          <p:nvPr>
            <p:ph type="sldNum" sz="quarter" idx="10"/>
          </p:nvPr>
        </p:nvSpPr>
        <p:spPr/>
        <p:txBody>
          <a:bodyPr/>
          <a:lstStyle>
            <a:lvl1pPr>
              <a:defRPr/>
            </a:lvl1pPr>
          </a:lstStyle>
          <a:p>
            <a:pPr>
              <a:defRPr/>
            </a:pPr>
            <a:fld id="{90D1225C-11E8-4232-8C27-7A36BE48F1C6}" type="slidenum">
              <a:rPr lang="en-GB" altLang="en-US"/>
              <a:pPr>
                <a:defRPr/>
              </a:pPr>
              <a:t>‹#›</a:t>
            </a:fld>
            <a:endParaRPr lang="en-GB" altLang="en-US"/>
          </a:p>
        </p:txBody>
      </p:sp>
    </p:spTree>
    <p:extLst>
      <p:ext uri="{BB962C8B-B14F-4D97-AF65-F5344CB8AC3E}">
        <p14:creationId xmlns:p14="http://schemas.microsoft.com/office/powerpoint/2010/main" val="2272376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330D4-2C70-42DD-9074-55B9E74662C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15F8E4-4B40-4EDE-BE91-7D171EFA1C0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7">
            <a:extLst>
              <a:ext uri="{FF2B5EF4-FFF2-40B4-BE49-F238E27FC236}">
                <a16:creationId xmlns:a16="http://schemas.microsoft.com/office/drawing/2014/main" id="{1A6F0A89-9770-444C-9D1F-72838D2A2EB5}"/>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8">
            <a:extLst>
              <a:ext uri="{FF2B5EF4-FFF2-40B4-BE49-F238E27FC236}">
                <a16:creationId xmlns:a16="http://schemas.microsoft.com/office/drawing/2014/main" id="{316E3B78-5196-4F17-B9DF-441658FAD428}"/>
              </a:ext>
            </a:extLst>
          </p:cNvPr>
          <p:cNvSpPr>
            <a:spLocks noGrp="1" noChangeArrowheads="1"/>
          </p:cNvSpPr>
          <p:nvPr>
            <p:ph type="sldNum" sz="quarter" idx="11"/>
          </p:nvPr>
        </p:nvSpPr>
        <p:spPr>
          <a:ln/>
        </p:spPr>
        <p:txBody>
          <a:bodyPr/>
          <a:lstStyle>
            <a:lvl1pPr>
              <a:defRPr/>
            </a:lvl1pPr>
          </a:lstStyle>
          <a:p>
            <a:pPr>
              <a:defRPr/>
            </a:pPr>
            <a:fld id="{8C6D8974-9C8F-4A17-84CD-2DE5614B70D2}" type="slidenum">
              <a:rPr lang="en-GB" altLang="en-US"/>
              <a:pPr>
                <a:defRPr/>
              </a:pPr>
              <a:t>‹#›</a:t>
            </a:fld>
            <a:endParaRPr lang="en-GB" altLang="en-US"/>
          </a:p>
        </p:txBody>
      </p:sp>
    </p:spTree>
    <p:extLst>
      <p:ext uri="{BB962C8B-B14F-4D97-AF65-F5344CB8AC3E}">
        <p14:creationId xmlns:p14="http://schemas.microsoft.com/office/powerpoint/2010/main" val="3246723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168E1-354E-480C-AD33-A14415BF1E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BF2CAFC-EEE5-453A-9550-C70B79B1849E}"/>
              </a:ext>
            </a:extLst>
          </p:cNvPr>
          <p:cNvSpPr>
            <a:spLocks noGrp="1"/>
          </p:cNvSpPr>
          <p:nvPr>
            <p:ph sz="half" idx="1"/>
          </p:nvPr>
        </p:nvSpPr>
        <p:spPr>
          <a:xfrm>
            <a:off x="381000" y="1447800"/>
            <a:ext cx="4076700" cy="14652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C1FC771-B6C9-4C2C-A35B-72100ABAA6AC}"/>
              </a:ext>
            </a:extLst>
          </p:cNvPr>
          <p:cNvSpPr>
            <a:spLocks noGrp="1"/>
          </p:cNvSpPr>
          <p:nvPr>
            <p:ph sz="half" idx="2"/>
          </p:nvPr>
        </p:nvSpPr>
        <p:spPr>
          <a:xfrm>
            <a:off x="4610100" y="1447800"/>
            <a:ext cx="4076700" cy="14652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7">
            <a:extLst>
              <a:ext uri="{FF2B5EF4-FFF2-40B4-BE49-F238E27FC236}">
                <a16:creationId xmlns:a16="http://schemas.microsoft.com/office/drawing/2014/main" id="{1A6F0A89-9770-444C-9D1F-72838D2A2EB5}"/>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8">
            <a:extLst>
              <a:ext uri="{FF2B5EF4-FFF2-40B4-BE49-F238E27FC236}">
                <a16:creationId xmlns:a16="http://schemas.microsoft.com/office/drawing/2014/main" id="{316E3B78-5196-4F17-B9DF-441658FAD428}"/>
              </a:ext>
            </a:extLst>
          </p:cNvPr>
          <p:cNvSpPr>
            <a:spLocks noGrp="1" noChangeArrowheads="1"/>
          </p:cNvSpPr>
          <p:nvPr>
            <p:ph type="sldNum" sz="quarter" idx="11"/>
          </p:nvPr>
        </p:nvSpPr>
        <p:spPr>
          <a:ln/>
        </p:spPr>
        <p:txBody>
          <a:bodyPr/>
          <a:lstStyle>
            <a:lvl1pPr>
              <a:defRPr/>
            </a:lvl1pPr>
          </a:lstStyle>
          <a:p>
            <a:pPr>
              <a:defRPr/>
            </a:pPr>
            <a:fld id="{30A19A41-464B-4B65-8279-9FF123973BF1}" type="slidenum">
              <a:rPr lang="en-GB" altLang="en-US"/>
              <a:pPr>
                <a:defRPr/>
              </a:pPr>
              <a:t>‹#›</a:t>
            </a:fld>
            <a:endParaRPr lang="en-GB" altLang="en-US"/>
          </a:p>
        </p:txBody>
      </p:sp>
    </p:spTree>
    <p:extLst>
      <p:ext uri="{BB962C8B-B14F-4D97-AF65-F5344CB8AC3E}">
        <p14:creationId xmlns:p14="http://schemas.microsoft.com/office/powerpoint/2010/main" val="1503441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111B3-CBB7-485E-8F33-B10B3460833B}"/>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49C418D-E8FD-4660-96C1-8E46E3B56CF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788CB0-D654-4B15-87C4-ECAB896A7CA8}"/>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2ED6A19-B523-442C-8EA2-6A75FB4B137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FF3C6FA-A344-47D5-99CA-A59FE6AEA177}"/>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7">
            <a:extLst>
              <a:ext uri="{FF2B5EF4-FFF2-40B4-BE49-F238E27FC236}">
                <a16:creationId xmlns:a16="http://schemas.microsoft.com/office/drawing/2014/main" id="{1A6F0A89-9770-444C-9D1F-72838D2A2EB5}"/>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8">
            <a:extLst>
              <a:ext uri="{FF2B5EF4-FFF2-40B4-BE49-F238E27FC236}">
                <a16:creationId xmlns:a16="http://schemas.microsoft.com/office/drawing/2014/main" id="{316E3B78-5196-4F17-B9DF-441658FAD428}"/>
              </a:ext>
            </a:extLst>
          </p:cNvPr>
          <p:cNvSpPr>
            <a:spLocks noGrp="1" noChangeArrowheads="1"/>
          </p:cNvSpPr>
          <p:nvPr>
            <p:ph type="sldNum" sz="quarter" idx="11"/>
          </p:nvPr>
        </p:nvSpPr>
        <p:spPr>
          <a:ln/>
        </p:spPr>
        <p:txBody>
          <a:bodyPr/>
          <a:lstStyle>
            <a:lvl1pPr>
              <a:defRPr/>
            </a:lvl1pPr>
          </a:lstStyle>
          <a:p>
            <a:pPr>
              <a:defRPr/>
            </a:pPr>
            <a:fld id="{B0E842FA-B688-4CF4-BEA2-02F00B860591}" type="slidenum">
              <a:rPr lang="en-GB" altLang="en-US"/>
              <a:pPr>
                <a:defRPr/>
              </a:pPr>
              <a:t>‹#›</a:t>
            </a:fld>
            <a:endParaRPr lang="en-GB" altLang="en-US"/>
          </a:p>
        </p:txBody>
      </p:sp>
    </p:spTree>
    <p:extLst>
      <p:ext uri="{BB962C8B-B14F-4D97-AF65-F5344CB8AC3E}">
        <p14:creationId xmlns:p14="http://schemas.microsoft.com/office/powerpoint/2010/main" val="723283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A1753-4E3E-4E83-9893-7EA8CBD96F6D}"/>
              </a:ext>
            </a:extLst>
          </p:cNvPr>
          <p:cNvSpPr>
            <a:spLocks noGrp="1"/>
          </p:cNvSpPr>
          <p:nvPr>
            <p:ph type="title"/>
          </p:nvPr>
        </p:nvSpPr>
        <p:spPr/>
        <p:txBody>
          <a:bodyPr/>
          <a:lstStyle/>
          <a:p>
            <a:r>
              <a:rPr lang="en-US"/>
              <a:t>Click to edit Master title style</a:t>
            </a:r>
            <a:endParaRPr lang="en-GB"/>
          </a:p>
        </p:txBody>
      </p:sp>
      <p:sp>
        <p:nvSpPr>
          <p:cNvPr id="3" name="Rectangle 7">
            <a:extLst>
              <a:ext uri="{FF2B5EF4-FFF2-40B4-BE49-F238E27FC236}">
                <a16:creationId xmlns:a16="http://schemas.microsoft.com/office/drawing/2014/main" id="{1A6F0A89-9770-444C-9D1F-72838D2A2EB5}"/>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8">
            <a:extLst>
              <a:ext uri="{FF2B5EF4-FFF2-40B4-BE49-F238E27FC236}">
                <a16:creationId xmlns:a16="http://schemas.microsoft.com/office/drawing/2014/main" id="{316E3B78-5196-4F17-B9DF-441658FAD428}"/>
              </a:ext>
            </a:extLst>
          </p:cNvPr>
          <p:cNvSpPr>
            <a:spLocks noGrp="1" noChangeArrowheads="1"/>
          </p:cNvSpPr>
          <p:nvPr>
            <p:ph type="sldNum" sz="quarter" idx="11"/>
          </p:nvPr>
        </p:nvSpPr>
        <p:spPr>
          <a:ln/>
        </p:spPr>
        <p:txBody>
          <a:bodyPr/>
          <a:lstStyle>
            <a:lvl1pPr>
              <a:defRPr/>
            </a:lvl1pPr>
          </a:lstStyle>
          <a:p>
            <a:pPr>
              <a:defRPr/>
            </a:pPr>
            <a:fld id="{8B7F7955-8749-4BFF-AACB-CAF1A75E7A50}" type="slidenum">
              <a:rPr lang="en-GB" altLang="en-US"/>
              <a:pPr>
                <a:defRPr/>
              </a:pPr>
              <a:t>‹#›</a:t>
            </a:fld>
            <a:endParaRPr lang="en-GB" altLang="en-US"/>
          </a:p>
        </p:txBody>
      </p:sp>
    </p:spTree>
    <p:extLst>
      <p:ext uri="{BB962C8B-B14F-4D97-AF65-F5344CB8AC3E}">
        <p14:creationId xmlns:p14="http://schemas.microsoft.com/office/powerpoint/2010/main" val="3227580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1A6F0A89-9770-444C-9D1F-72838D2A2EB5}"/>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8">
            <a:extLst>
              <a:ext uri="{FF2B5EF4-FFF2-40B4-BE49-F238E27FC236}">
                <a16:creationId xmlns:a16="http://schemas.microsoft.com/office/drawing/2014/main" id="{316E3B78-5196-4F17-B9DF-441658FAD428}"/>
              </a:ext>
            </a:extLst>
          </p:cNvPr>
          <p:cNvSpPr>
            <a:spLocks noGrp="1" noChangeArrowheads="1"/>
          </p:cNvSpPr>
          <p:nvPr>
            <p:ph type="sldNum" sz="quarter" idx="11"/>
          </p:nvPr>
        </p:nvSpPr>
        <p:spPr>
          <a:ln/>
        </p:spPr>
        <p:txBody>
          <a:bodyPr/>
          <a:lstStyle>
            <a:lvl1pPr>
              <a:defRPr/>
            </a:lvl1pPr>
          </a:lstStyle>
          <a:p>
            <a:pPr>
              <a:defRPr/>
            </a:pPr>
            <a:fld id="{98F00713-289B-43A4-9176-8C64390252E5}" type="slidenum">
              <a:rPr lang="en-GB" altLang="en-US"/>
              <a:pPr>
                <a:defRPr/>
              </a:pPr>
              <a:t>‹#›</a:t>
            </a:fld>
            <a:endParaRPr lang="en-GB" altLang="en-US"/>
          </a:p>
        </p:txBody>
      </p:sp>
    </p:spTree>
    <p:extLst>
      <p:ext uri="{BB962C8B-B14F-4D97-AF65-F5344CB8AC3E}">
        <p14:creationId xmlns:p14="http://schemas.microsoft.com/office/powerpoint/2010/main" val="659837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2304-B095-4F62-BC30-1E286F8E83B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19B7BF-3158-41C8-816E-D7D767D6AB1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3EC7C9D-A896-4FF0-B8A0-E72BBA924E9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7">
            <a:extLst>
              <a:ext uri="{FF2B5EF4-FFF2-40B4-BE49-F238E27FC236}">
                <a16:creationId xmlns:a16="http://schemas.microsoft.com/office/drawing/2014/main" id="{1A6F0A89-9770-444C-9D1F-72838D2A2EB5}"/>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8">
            <a:extLst>
              <a:ext uri="{FF2B5EF4-FFF2-40B4-BE49-F238E27FC236}">
                <a16:creationId xmlns:a16="http://schemas.microsoft.com/office/drawing/2014/main" id="{316E3B78-5196-4F17-B9DF-441658FAD428}"/>
              </a:ext>
            </a:extLst>
          </p:cNvPr>
          <p:cNvSpPr>
            <a:spLocks noGrp="1" noChangeArrowheads="1"/>
          </p:cNvSpPr>
          <p:nvPr>
            <p:ph type="sldNum" sz="quarter" idx="11"/>
          </p:nvPr>
        </p:nvSpPr>
        <p:spPr>
          <a:ln/>
        </p:spPr>
        <p:txBody>
          <a:bodyPr/>
          <a:lstStyle>
            <a:lvl1pPr>
              <a:defRPr/>
            </a:lvl1pPr>
          </a:lstStyle>
          <a:p>
            <a:pPr>
              <a:defRPr/>
            </a:pPr>
            <a:fld id="{A508BFFF-A59E-4282-95AF-7D1801A25460}" type="slidenum">
              <a:rPr lang="en-GB" altLang="en-US"/>
              <a:pPr>
                <a:defRPr/>
              </a:pPr>
              <a:t>‹#›</a:t>
            </a:fld>
            <a:endParaRPr lang="en-GB" altLang="en-US"/>
          </a:p>
        </p:txBody>
      </p:sp>
    </p:spTree>
    <p:extLst>
      <p:ext uri="{BB962C8B-B14F-4D97-AF65-F5344CB8AC3E}">
        <p14:creationId xmlns:p14="http://schemas.microsoft.com/office/powerpoint/2010/main" val="3980166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FE611-8FCF-40F4-98D9-FB80D92CE72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520FFE1-3EBB-4483-9C91-7ABB352B718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a:extLst>
              <a:ext uri="{FF2B5EF4-FFF2-40B4-BE49-F238E27FC236}">
                <a16:creationId xmlns:a16="http://schemas.microsoft.com/office/drawing/2014/main" id="{5755377B-AE2D-44E5-B5D7-7B03A1D5A6A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7">
            <a:extLst>
              <a:ext uri="{FF2B5EF4-FFF2-40B4-BE49-F238E27FC236}">
                <a16:creationId xmlns:a16="http://schemas.microsoft.com/office/drawing/2014/main" id="{1A6F0A89-9770-444C-9D1F-72838D2A2EB5}"/>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8">
            <a:extLst>
              <a:ext uri="{FF2B5EF4-FFF2-40B4-BE49-F238E27FC236}">
                <a16:creationId xmlns:a16="http://schemas.microsoft.com/office/drawing/2014/main" id="{316E3B78-5196-4F17-B9DF-441658FAD428}"/>
              </a:ext>
            </a:extLst>
          </p:cNvPr>
          <p:cNvSpPr>
            <a:spLocks noGrp="1" noChangeArrowheads="1"/>
          </p:cNvSpPr>
          <p:nvPr>
            <p:ph type="sldNum" sz="quarter" idx="11"/>
          </p:nvPr>
        </p:nvSpPr>
        <p:spPr>
          <a:ln/>
        </p:spPr>
        <p:txBody>
          <a:bodyPr/>
          <a:lstStyle>
            <a:lvl1pPr>
              <a:defRPr/>
            </a:lvl1pPr>
          </a:lstStyle>
          <a:p>
            <a:pPr>
              <a:defRPr/>
            </a:pPr>
            <a:fld id="{FE1115AB-6D5C-40D6-9501-54ECE8DD2CB9}" type="slidenum">
              <a:rPr lang="en-GB" altLang="en-US"/>
              <a:pPr>
                <a:defRPr/>
              </a:pPr>
              <a:t>‹#›</a:t>
            </a:fld>
            <a:endParaRPr lang="en-GB" altLang="en-US"/>
          </a:p>
        </p:txBody>
      </p:sp>
    </p:spTree>
    <p:extLst>
      <p:ext uri="{BB962C8B-B14F-4D97-AF65-F5344CB8AC3E}">
        <p14:creationId xmlns:p14="http://schemas.microsoft.com/office/powerpoint/2010/main" val="2954505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E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381000"/>
            <a:ext cx="8305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381000" y="1447800"/>
            <a:ext cx="83058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pic>
        <p:nvPicPr>
          <p:cNvPr id="1028" name="Picture 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382000" y="6219825"/>
            <a:ext cx="3333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Line 5"/>
          <p:cNvSpPr>
            <a:spLocks noChangeShapeType="1"/>
          </p:cNvSpPr>
          <p:nvPr/>
        </p:nvSpPr>
        <p:spPr bwMode="auto">
          <a:xfrm flipH="1">
            <a:off x="457200" y="6019800"/>
            <a:ext cx="8229600" cy="0"/>
          </a:xfrm>
          <a:prstGeom prst="line">
            <a:avLst/>
          </a:prstGeom>
          <a:noFill/>
          <a:ln w="15875">
            <a:solidFill>
              <a:srgbClr val="B2C9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30" name="Text Box 6">
            <a:extLst>
              <a:ext uri="{FF2B5EF4-FFF2-40B4-BE49-F238E27FC236}">
                <a16:creationId xmlns:a16="http://schemas.microsoft.com/office/drawing/2014/main" id="{E25D4B3F-9BA3-4598-A911-D4395D806E4B}"/>
              </a:ext>
            </a:extLst>
          </p:cNvPr>
          <p:cNvSpPr txBox="1">
            <a:spLocks noChangeArrowheads="1"/>
          </p:cNvSpPr>
          <p:nvPr/>
        </p:nvSpPr>
        <p:spPr bwMode="auto">
          <a:xfrm>
            <a:off x="395288" y="6165850"/>
            <a:ext cx="1008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rgbClr val="004D75"/>
                </a:solidFill>
                <a:latin typeface="Verdana" panose="020B0604030504040204" pitchFamily="34" charset="0"/>
                <a:cs typeface="Arial" panose="020B0604020202020204" pitchFamily="34" charset="0"/>
              </a:defRPr>
            </a:lvl1pPr>
            <a:lvl2pPr marL="742950" indent="-285750">
              <a:defRPr sz="2800">
                <a:solidFill>
                  <a:srgbClr val="004D75"/>
                </a:solidFill>
                <a:latin typeface="Verdana" panose="020B0604030504040204" pitchFamily="34" charset="0"/>
                <a:cs typeface="Arial" panose="020B0604020202020204" pitchFamily="34" charset="0"/>
              </a:defRPr>
            </a:lvl2pPr>
            <a:lvl3pPr marL="1143000" indent="-228600">
              <a:defRPr sz="2800">
                <a:solidFill>
                  <a:srgbClr val="004D75"/>
                </a:solidFill>
                <a:latin typeface="Verdana" panose="020B0604030504040204" pitchFamily="34" charset="0"/>
                <a:cs typeface="Arial" panose="020B0604020202020204" pitchFamily="34" charset="0"/>
              </a:defRPr>
            </a:lvl3pPr>
            <a:lvl4pPr marL="1600200" indent="-228600">
              <a:defRPr sz="2800">
                <a:solidFill>
                  <a:srgbClr val="004D75"/>
                </a:solidFill>
                <a:latin typeface="Verdana" panose="020B0604030504040204" pitchFamily="34" charset="0"/>
                <a:cs typeface="Arial" panose="020B0604020202020204" pitchFamily="34" charset="0"/>
              </a:defRPr>
            </a:lvl4pPr>
            <a:lvl5pPr marL="2057400" indent="-228600">
              <a:defRPr sz="2800">
                <a:solidFill>
                  <a:srgbClr val="004D75"/>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a:solidFill>
                  <a:srgbClr val="004D75"/>
                </a:solidFill>
                <a:latin typeface="Verdana" panose="020B0604030504040204" pitchFamily="34" charset="0"/>
                <a:cs typeface="Arial" panose="020B0604020202020204" pitchFamily="34" charset="0"/>
              </a:defRPr>
            </a:lvl9pPr>
          </a:lstStyle>
          <a:p>
            <a:pPr>
              <a:spcBef>
                <a:spcPct val="50000"/>
              </a:spcBef>
              <a:defRPr/>
            </a:pPr>
            <a:endParaRPr lang="en-US" altLang="en-US" sz="2400">
              <a:solidFill>
                <a:schemeClr val="tx1"/>
              </a:solidFill>
              <a:latin typeface="Times" panose="02020603050405020304" pitchFamily="18" charset="0"/>
            </a:endParaRPr>
          </a:p>
        </p:txBody>
      </p:sp>
      <p:sp>
        <p:nvSpPr>
          <p:cNvPr id="348167" name="Rectangle 7">
            <a:extLst>
              <a:ext uri="{FF2B5EF4-FFF2-40B4-BE49-F238E27FC236}">
                <a16:creationId xmlns:a16="http://schemas.microsoft.com/office/drawing/2014/main" id="{1A6F0A89-9770-444C-9D1F-72838D2A2EB5}"/>
              </a:ext>
            </a:extLst>
          </p:cNvPr>
          <p:cNvSpPr>
            <a:spLocks noGrp="1" noChangeArrowheads="1"/>
          </p:cNvSpPr>
          <p:nvPr>
            <p:ph type="dt" sz="half" idx="2"/>
          </p:nvPr>
        </p:nvSpPr>
        <p:spPr bwMode="auto">
          <a:xfrm>
            <a:off x="457200" y="620553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GB" altLang="en-US"/>
          </a:p>
        </p:txBody>
      </p:sp>
      <p:sp>
        <p:nvSpPr>
          <p:cNvPr id="348168" name="Rectangle 8">
            <a:extLst>
              <a:ext uri="{FF2B5EF4-FFF2-40B4-BE49-F238E27FC236}">
                <a16:creationId xmlns:a16="http://schemas.microsoft.com/office/drawing/2014/main" id="{316E3B78-5196-4F17-B9DF-441658FAD428}"/>
              </a:ext>
            </a:extLst>
          </p:cNvPr>
          <p:cNvSpPr>
            <a:spLocks noGrp="1" noChangeArrowheads="1"/>
          </p:cNvSpPr>
          <p:nvPr>
            <p:ph type="sldNum" sz="quarter" idx="4"/>
          </p:nvPr>
        </p:nvSpPr>
        <p:spPr bwMode="auto">
          <a:xfrm>
            <a:off x="5940425" y="620553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90EEF597-B7CA-4150-9ED5-952ED2F84799}"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968" r:id="rId1"/>
    <p:sldLayoutId id="2147483969"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 id="2147483972" r:id="rId12"/>
    <p:sldLayoutId id="2147483974" r:id="rId13"/>
  </p:sldLayoutIdLst>
  <p:hf hdr="0" ftr="0" dt="0"/>
  <p:txStyles>
    <p:titleStyle>
      <a:lvl1pPr algn="l" rtl="0" eaLnBrk="0" fontAlgn="base" hangingPunct="0">
        <a:spcBef>
          <a:spcPct val="0"/>
        </a:spcBef>
        <a:spcAft>
          <a:spcPct val="0"/>
        </a:spcAft>
        <a:defRPr sz="2800" kern="1200">
          <a:solidFill>
            <a:srgbClr val="004D75"/>
          </a:solidFill>
          <a:latin typeface="+mj-lt"/>
          <a:ea typeface="+mj-ea"/>
          <a:cs typeface="+mj-cs"/>
        </a:defRPr>
      </a:lvl1pPr>
      <a:lvl2pPr algn="l" rtl="0" eaLnBrk="0" fontAlgn="base" hangingPunct="0">
        <a:spcBef>
          <a:spcPct val="0"/>
        </a:spcBef>
        <a:spcAft>
          <a:spcPct val="0"/>
        </a:spcAft>
        <a:defRPr sz="2800">
          <a:solidFill>
            <a:srgbClr val="004D75"/>
          </a:solidFill>
          <a:latin typeface="Verdana" panose="020B0604030504040204" pitchFamily="34" charset="0"/>
        </a:defRPr>
      </a:lvl2pPr>
      <a:lvl3pPr algn="l" rtl="0" eaLnBrk="0" fontAlgn="base" hangingPunct="0">
        <a:spcBef>
          <a:spcPct val="0"/>
        </a:spcBef>
        <a:spcAft>
          <a:spcPct val="0"/>
        </a:spcAft>
        <a:defRPr sz="2800">
          <a:solidFill>
            <a:srgbClr val="004D75"/>
          </a:solidFill>
          <a:latin typeface="Verdana" panose="020B0604030504040204" pitchFamily="34" charset="0"/>
        </a:defRPr>
      </a:lvl3pPr>
      <a:lvl4pPr algn="l" rtl="0" eaLnBrk="0" fontAlgn="base" hangingPunct="0">
        <a:spcBef>
          <a:spcPct val="0"/>
        </a:spcBef>
        <a:spcAft>
          <a:spcPct val="0"/>
        </a:spcAft>
        <a:defRPr sz="2800">
          <a:solidFill>
            <a:srgbClr val="004D75"/>
          </a:solidFill>
          <a:latin typeface="Verdana" panose="020B0604030504040204" pitchFamily="34" charset="0"/>
        </a:defRPr>
      </a:lvl4pPr>
      <a:lvl5pPr algn="l" rtl="0" eaLnBrk="0" fontAlgn="base" hangingPunct="0">
        <a:spcBef>
          <a:spcPct val="0"/>
        </a:spcBef>
        <a:spcAft>
          <a:spcPct val="0"/>
        </a:spcAft>
        <a:defRPr sz="2800">
          <a:solidFill>
            <a:srgbClr val="004D75"/>
          </a:solidFill>
          <a:latin typeface="Verdana" panose="020B0604030504040204" pitchFamily="34" charset="0"/>
        </a:defRPr>
      </a:lvl5pPr>
      <a:lvl6pPr marL="457200" algn="l" rtl="0" fontAlgn="base">
        <a:spcBef>
          <a:spcPct val="0"/>
        </a:spcBef>
        <a:spcAft>
          <a:spcPct val="0"/>
        </a:spcAft>
        <a:defRPr sz="2800">
          <a:solidFill>
            <a:srgbClr val="004D75"/>
          </a:solidFill>
          <a:latin typeface="Verdana" panose="020B0604030504040204" pitchFamily="34" charset="0"/>
        </a:defRPr>
      </a:lvl6pPr>
      <a:lvl7pPr marL="914400" algn="l" rtl="0" fontAlgn="base">
        <a:spcBef>
          <a:spcPct val="0"/>
        </a:spcBef>
        <a:spcAft>
          <a:spcPct val="0"/>
        </a:spcAft>
        <a:defRPr sz="2800">
          <a:solidFill>
            <a:srgbClr val="004D75"/>
          </a:solidFill>
          <a:latin typeface="Verdana" panose="020B0604030504040204" pitchFamily="34" charset="0"/>
        </a:defRPr>
      </a:lvl7pPr>
      <a:lvl8pPr marL="1371600" algn="l" rtl="0" fontAlgn="base">
        <a:spcBef>
          <a:spcPct val="0"/>
        </a:spcBef>
        <a:spcAft>
          <a:spcPct val="0"/>
        </a:spcAft>
        <a:defRPr sz="2800">
          <a:solidFill>
            <a:srgbClr val="004D75"/>
          </a:solidFill>
          <a:latin typeface="Verdana" panose="020B0604030504040204" pitchFamily="34" charset="0"/>
        </a:defRPr>
      </a:lvl8pPr>
      <a:lvl9pPr marL="1828800" algn="l" rtl="0" fontAlgn="base">
        <a:spcBef>
          <a:spcPct val="0"/>
        </a:spcBef>
        <a:spcAft>
          <a:spcPct val="0"/>
        </a:spcAft>
        <a:defRPr sz="2800">
          <a:solidFill>
            <a:srgbClr val="004D75"/>
          </a:solidFill>
          <a:latin typeface="Verdana" panose="020B0604030504040204" pitchFamily="34" charset="0"/>
        </a:defRPr>
      </a:lvl9pPr>
    </p:titleStyle>
    <p:bodyStyle>
      <a:lvl1pPr marL="188913" indent="-188913" algn="l" rtl="0" eaLnBrk="0" fontAlgn="base" hangingPunct="0">
        <a:lnSpc>
          <a:spcPct val="110000"/>
        </a:lnSpc>
        <a:spcBef>
          <a:spcPct val="30000"/>
        </a:spcBef>
        <a:spcAft>
          <a:spcPct val="20000"/>
        </a:spcAft>
        <a:buChar char="•"/>
        <a:defRPr kern="1200">
          <a:solidFill>
            <a:srgbClr val="004D75"/>
          </a:solidFill>
          <a:latin typeface="+mn-lt"/>
          <a:ea typeface="+mn-ea"/>
          <a:cs typeface="+mn-cs"/>
        </a:defRPr>
      </a:lvl1pPr>
      <a:lvl2pPr marL="379413" indent="-188913" algn="l" rtl="0" eaLnBrk="0" fontAlgn="base" hangingPunct="0">
        <a:lnSpc>
          <a:spcPct val="90000"/>
        </a:lnSpc>
        <a:spcBef>
          <a:spcPct val="20000"/>
        </a:spcBef>
        <a:spcAft>
          <a:spcPct val="10000"/>
        </a:spcAft>
        <a:buChar char="–"/>
        <a:defRPr sz="1500" kern="1200">
          <a:solidFill>
            <a:srgbClr val="004D75"/>
          </a:solidFill>
          <a:latin typeface="+mn-lt"/>
          <a:ea typeface="+mn-ea"/>
          <a:cs typeface="+mn-cs"/>
        </a:defRPr>
      </a:lvl2pPr>
      <a:lvl3pPr marL="530225" indent="-149225" algn="l" rtl="0" eaLnBrk="0" fontAlgn="base" hangingPunct="0">
        <a:lnSpc>
          <a:spcPct val="90000"/>
        </a:lnSpc>
        <a:spcBef>
          <a:spcPct val="20000"/>
        </a:spcBef>
        <a:spcAft>
          <a:spcPct val="20000"/>
        </a:spcAft>
        <a:buChar char="•"/>
        <a:defRPr sz="1200" kern="1200">
          <a:solidFill>
            <a:srgbClr val="004D75"/>
          </a:solidFill>
          <a:latin typeface="+mn-lt"/>
          <a:ea typeface="+mn-ea"/>
          <a:cs typeface="+mn-cs"/>
        </a:defRPr>
      </a:lvl3pPr>
      <a:lvl4pPr marL="862013" indent="-141288" algn="l" rtl="0" eaLnBrk="0" fontAlgn="base" hangingPunct="0">
        <a:lnSpc>
          <a:spcPct val="90000"/>
        </a:lnSpc>
        <a:spcBef>
          <a:spcPct val="20000"/>
        </a:spcBef>
        <a:spcAft>
          <a:spcPct val="20000"/>
        </a:spcAft>
        <a:buChar char="–"/>
        <a:defRPr sz="1200" kern="1200">
          <a:solidFill>
            <a:srgbClr val="004D75"/>
          </a:solidFill>
          <a:latin typeface="+mn-lt"/>
          <a:ea typeface="+mn-ea"/>
          <a:cs typeface="+mn-cs"/>
        </a:defRPr>
      </a:lvl4pPr>
      <a:lvl5pPr marL="1235075" indent="-182563" algn="l" rtl="0" eaLnBrk="0" fontAlgn="base" hangingPunct="0">
        <a:lnSpc>
          <a:spcPct val="90000"/>
        </a:lnSpc>
        <a:spcBef>
          <a:spcPct val="20000"/>
        </a:spcBef>
        <a:spcAft>
          <a:spcPct val="20000"/>
        </a:spcAft>
        <a:buChar char="»"/>
        <a:defRPr sz="1200" kern="1200">
          <a:solidFill>
            <a:srgbClr val="004D7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F45C7-DBE1-4A3A-9F8B-B7C7CBB14EFB}"/>
              </a:ext>
            </a:extLst>
          </p:cNvPr>
          <p:cNvSpPr>
            <a:spLocks noGrp="1"/>
          </p:cNvSpPr>
          <p:nvPr>
            <p:ph type="title"/>
          </p:nvPr>
        </p:nvSpPr>
        <p:spPr/>
        <p:txBody>
          <a:bodyPr/>
          <a:lstStyle/>
          <a:p>
            <a:r>
              <a:rPr lang="en-GB" sz="2400" dirty="0"/>
              <a:t>Lab 4: Detection of Glucose with a Self-Made Biosensor Based on Glucose Oxidase</a:t>
            </a:r>
          </a:p>
        </p:txBody>
      </p:sp>
      <p:sp>
        <p:nvSpPr>
          <p:cNvPr id="3" name="Content Placeholder 2">
            <a:extLst>
              <a:ext uri="{FF2B5EF4-FFF2-40B4-BE49-F238E27FC236}">
                <a16:creationId xmlns:a16="http://schemas.microsoft.com/office/drawing/2014/main" id="{6EEBD7AA-3E8D-431D-BE7C-A475B6A768E5}"/>
              </a:ext>
            </a:extLst>
          </p:cNvPr>
          <p:cNvSpPr>
            <a:spLocks noGrp="1"/>
          </p:cNvSpPr>
          <p:nvPr>
            <p:ph idx="1"/>
          </p:nvPr>
        </p:nvSpPr>
        <p:spPr>
          <a:xfrm>
            <a:off x="251520" y="2420888"/>
            <a:ext cx="3182888" cy="1800200"/>
          </a:xfrm>
        </p:spPr>
        <p:txBody>
          <a:bodyPr/>
          <a:lstStyle/>
          <a:p>
            <a:r>
              <a:rPr lang="en-GB" dirty="0"/>
              <a:t>A biosensor uses a biological recognition element to convert a chemical signal into an electrical one. </a:t>
            </a:r>
          </a:p>
        </p:txBody>
      </p:sp>
      <p:sp>
        <p:nvSpPr>
          <p:cNvPr id="4" name="Slide Number Placeholder 3">
            <a:extLst>
              <a:ext uri="{FF2B5EF4-FFF2-40B4-BE49-F238E27FC236}">
                <a16:creationId xmlns:a16="http://schemas.microsoft.com/office/drawing/2014/main" id="{9BF0C0BF-A8B8-4C0F-9A36-87C10774F3E4}"/>
              </a:ext>
            </a:extLst>
          </p:cNvPr>
          <p:cNvSpPr>
            <a:spLocks noGrp="1"/>
          </p:cNvSpPr>
          <p:nvPr>
            <p:ph type="sldNum" sz="quarter" idx="10"/>
          </p:nvPr>
        </p:nvSpPr>
        <p:spPr/>
        <p:txBody>
          <a:bodyPr/>
          <a:lstStyle/>
          <a:p>
            <a:pPr>
              <a:defRPr/>
            </a:pPr>
            <a:fld id="{90D1225C-11E8-4232-8C27-7A36BE48F1C6}" type="slidenum">
              <a:rPr lang="en-GB" altLang="en-US" smtClean="0"/>
              <a:pPr>
                <a:defRPr/>
              </a:pPr>
              <a:t>1</a:t>
            </a:fld>
            <a:endParaRPr lang="en-GB" altLang="en-US"/>
          </a:p>
        </p:txBody>
      </p:sp>
      <p:pic>
        <p:nvPicPr>
          <p:cNvPr id="5" name="Picture 4">
            <a:extLst>
              <a:ext uri="{FF2B5EF4-FFF2-40B4-BE49-F238E27FC236}">
                <a16:creationId xmlns:a16="http://schemas.microsoft.com/office/drawing/2014/main" id="{87440E4E-205C-4FE1-9611-F8D2FD9DCD6F}"/>
              </a:ext>
            </a:extLst>
          </p:cNvPr>
          <p:cNvPicPr/>
          <p:nvPr/>
        </p:nvPicPr>
        <p:blipFill>
          <a:blip r:embed="rId2"/>
          <a:stretch>
            <a:fillRect/>
          </a:stretch>
        </p:blipFill>
        <p:spPr>
          <a:xfrm>
            <a:off x="3923928" y="1628800"/>
            <a:ext cx="4608511" cy="4176464"/>
          </a:xfrm>
          <a:prstGeom prst="rect">
            <a:avLst/>
          </a:prstGeom>
        </p:spPr>
      </p:pic>
    </p:spTree>
    <p:extLst>
      <p:ext uri="{BB962C8B-B14F-4D97-AF65-F5344CB8AC3E}">
        <p14:creationId xmlns:p14="http://schemas.microsoft.com/office/powerpoint/2010/main" val="3248447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69ADD-BA47-4A64-88AB-126810E87111}"/>
              </a:ext>
            </a:extLst>
          </p:cNvPr>
          <p:cNvSpPr>
            <a:spLocks noGrp="1"/>
          </p:cNvSpPr>
          <p:nvPr>
            <p:ph type="title"/>
          </p:nvPr>
        </p:nvSpPr>
        <p:spPr/>
        <p:txBody>
          <a:bodyPr/>
          <a:lstStyle/>
          <a:p>
            <a:r>
              <a:rPr lang="en-GB" dirty="0"/>
              <a:t>Glucose sensors</a:t>
            </a:r>
          </a:p>
        </p:txBody>
      </p:sp>
      <p:sp>
        <p:nvSpPr>
          <p:cNvPr id="3" name="Content Placeholder 2">
            <a:extLst>
              <a:ext uri="{FF2B5EF4-FFF2-40B4-BE49-F238E27FC236}">
                <a16:creationId xmlns:a16="http://schemas.microsoft.com/office/drawing/2014/main" id="{35197BEE-1594-4F18-B326-4B4FFE15C9F9}"/>
              </a:ext>
            </a:extLst>
          </p:cNvPr>
          <p:cNvSpPr>
            <a:spLocks noGrp="1"/>
          </p:cNvSpPr>
          <p:nvPr>
            <p:ph idx="1"/>
          </p:nvPr>
        </p:nvSpPr>
        <p:spPr>
          <a:xfrm>
            <a:off x="381000" y="1447800"/>
            <a:ext cx="8305800" cy="906402"/>
          </a:xfrm>
        </p:spPr>
        <p:txBody>
          <a:bodyPr/>
          <a:lstStyle/>
          <a:p>
            <a:r>
              <a:rPr lang="en-GB" dirty="0"/>
              <a:t>Based on the catalytic effect of </a:t>
            </a:r>
            <a:r>
              <a:rPr lang="en-GB" dirty="0">
                <a:solidFill>
                  <a:srgbClr val="FF0066"/>
                </a:solidFill>
              </a:rPr>
              <a:t>glucose oxidase (GOD) </a:t>
            </a:r>
            <a:r>
              <a:rPr lang="en-GB" dirty="0"/>
              <a:t>enzyme</a:t>
            </a:r>
          </a:p>
          <a:p>
            <a:endParaRPr lang="en-GB" dirty="0"/>
          </a:p>
        </p:txBody>
      </p:sp>
      <p:sp>
        <p:nvSpPr>
          <p:cNvPr id="4" name="Slide Number Placeholder 3">
            <a:extLst>
              <a:ext uri="{FF2B5EF4-FFF2-40B4-BE49-F238E27FC236}">
                <a16:creationId xmlns:a16="http://schemas.microsoft.com/office/drawing/2014/main" id="{279B90EC-FC66-452D-83A7-0C677CFBAABB}"/>
              </a:ext>
            </a:extLst>
          </p:cNvPr>
          <p:cNvSpPr>
            <a:spLocks noGrp="1"/>
          </p:cNvSpPr>
          <p:nvPr>
            <p:ph type="sldNum" sz="quarter" idx="10"/>
          </p:nvPr>
        </p:nvSpPr>
        <p:spPr/>
        <p:txBody>
          <a:bodyPr/>
          <a:lstStyle/>
          <a:p>
            <a:pPr>
              <a:defRPr/>
            </a:pPr>
            <a:fld id="{90D1225C-11E8-4232-8C27-7A36BE48F1C6}" type="slidenum">
              <a:rPr lang="en-GB" altLang="en-US" smtClean="0"/>
              <a:pPr>
                <a:defRPr/>
              </a:pPr>
              <a:t>2</a:t>
            </a:fld>
            <a:endParaRPr lang="en-GB" altLang="en-US"/>
          </a:p>
        </p:txBody>
      </p:sp>
      <p:pic>
        <p:nvPicPr>
          <p:cNvPr id="6" name="Picture 5">
            <a:extLst>
              <a:ext uri="{FF2B5EF4-FFF2-40B4-BE49-F238E27FC236}">
                <a16:creationId xmlns:a16="http://schemas.microsoft.com/office/drawing/2014/main" id="{1E8C5B6D-1405-47E7-8C72-3CD5DC758E07}"/>
              </a:ext>
            </a:extLst>
          </p:cNvPr>
          <p:cNvPicPr>
            <a:picLocks noChangeAspect="1"/>
          </p:cNvPicPr>
          <p:nvPr/>
        </p:nvPicPr>
        <p:blipFill>
          <a:blip r:embed="rId3"/>
          <a:stretch>
            <a:fillRect/>
          </a:stretch>
        </p:blipFill>
        <p:spPr>
          <a:xfrm>
            <a:off x="760342" y="2262435"/>
            <a:ext cx="6219891" cy="618265"/>
          </a:xfrm>
          <a:prstGeom prst="rect">
            <a:avLst/>
          </a:prstGeom>
        </p:spPr>
      </p:pic>
      <p:pic>
        <p:nvPicPr>
          <p:cNvPr id="10" name="Picture 9">
            <a:extLst>
              <a:ext uri="{FF2B5EF4-FFF2-40B4-BE49-F238E27FC236}">
                <a16:creationId xmlns:a16="http://schemas.microsoft.com/office/drawing/2014/main" id="{BEDD1BA2-B2EA-4C81-8FF4-702E140026B0}"/>
              </a:ext>
            </a:extLst>
          </p:cNvPr>
          <p:cNvPicPr>
            <a:picLocks noChangeAspect="1"/>
          </p:cNvPicPr>
          <p:nvPr/>
        </p:nvPicPr>
        <p:blipFill>
          <a:blip r:embed="rId4"/>
          <a:stretch>
            <a:fillRect/>
          </a:stretch>
        </p:blipFill>
        <p:spPr>
          <a:xfrm>
            <a:off x="739972" y="3056382"/>
            <a:ext cx="6240261" cy="624026"/>
          </a:xfrm>
          <a:prstGeom prst="rect">
            <a:avLst/>
          </a:prstGeom>
        </p:spPr>
      </p:pic>
      <p:pic>
        <p:nvPicPr>
          <p:cNvPr id="13" name="Picture 12">
            <a:extLst>
              <a:ext uri="{FF2B5EF4-FFF2-40B4-BE49-F238E27FC236}">
                <a16:creationId xmlns:a16="http://schemas.microsoft.com/office/drawing/2014/main" id="{908C7FDE-AF5D-4CAB-BAD0-5FB0650313F2}"/>
              </a:ext>
            </a:extLst>
          </p:cNvPr>
          <p:cNvPicPr>
            <a:picLocks noChangeAspect="1"/>
          </p:cNvPicPr>
          <p:nvPr/>
        </p:nvPicPr>
        <p:blipFill>
          <a:blip r:embed="rId5"/>
          <a:stretch>
            <a:fillRect/>
          </a:stretch>
        </p:blipFill>
        <p:spPr>
          <a:xfrm>
            <a:off x="760342" y="4154150"/>
            <a:ext cx="3904036" cy="442095"/>
          </a:xfrm>
          <a:prstGeom prst="rect">
            <a:avLst/>
          </a:prstGeom>
        </p:spPr>
      </p:pic>
      <p:sp>
        <p:nvSpPr>
          <p:cNvPr id="14" name="Rectangle 13">
            <a:extLst>
              <a:ext uri="{FF2B5EF4-FFF2-40B4-BE49-F238E27FC236}">
                <a16:creationId xmlns:a16="http://schemas.microsoft.com/office/drawing/2014/main" id="{95DA94E7-6F2A-4970-B215-C63D1D2AE2E1}"/>
              </a:ext>
            </a:extLst>
          </p:cNvPr>
          <p:cNvSpPr/>
          <p:nvPr/>
        </p:nvSpPr>
        <p:spPr>
          <a:xfrm>
            <a:off x="5145114" y="4511028"/>
            <a:ext cx="1584176" cy="523220"/>
          </a:xfrm>
          <a:prstGeom prst="rect">
            <a:avLst/>
          </a:prstGeom>
        </p:spPr>
        <p:txBody>
          <a:bodyPr wrap="square">
            <a:spAutoFit/>
          </a:bodyPr>
          <a:lstStyle/>
          <a:p>
            <a:r>
              <a:rPr lang="en-GB" sz="1400" dirty="0"/>
              <a:t>H</a:t>
            </a:r>
            <a:r>
              <a:rPr lang="en-GB" sz="1000" dirty="0"/>
              <a:t>2</a:t>
            </a:r>
            <a:r>
              <a:rPr lang="en-GB" sz="1400" dirty="0"/>
              <a:t>O</a:t>
            </a:r>
            <a:r>
              <a:rPr lang="en-GB" sz="1000" dirty="0"/>
              <a:t>2</a:t>
            </a:r>
            <a:r>
              <a:rPr lang="en-GB" sz="1400" dirty="0"/>
              <a:t> based glucose sensor</a:t>
            </a:r>
          </a:p>
        </p:txBody>
      </p:sp>
      <p:cxnSp>
        <p:nvCxnSpPr>
          <p:cNvPr id="15" name="Connector: Elbow 14">
            <a:extLst>
              <a:ext uri="{FF2B5EF4-FFF2-40B4-BE49-F238E27FC236}">
                <a16:creationId xmlns:a16="http://schemas.microsoft.com/office/drawing/2014/main" id="{29F8C040-A72F-48D9-8A06-0B21C8D55136}"/>
              </a:ext>
            </a:extLst>
          </p:cNvPr>
          <p:cNvCxnSpPr>
            <a:endCxn id="14" idx="1"/>
          </p:cNvCxnSpPr>
          <p:nvPr/>
        </p:nvCxnSpPr>
        <p:spPr bwMode="auto">
          <a:xfrm>
            <a:off x="4700019" y="4406664"/>
            <a:ext cx="445095" cy="365974"/>
          </a:xfrm>
          <a:prstGeom prst="bentConnector3">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6" name="Picture 15">
            <a:extLst>
              <a:ext uri="{FF2B5EF4-FFF2-40B4-BE49-F238E27FC236}">
                <a16:creationId xmlns:a16="http://schemas.microsoft.com/office/drawing/2014/main" id="{A845FC66-4837-41BA-95F8-87A95EEF043A}"/>
              </a:ext>
            </a:extLst>
          </p:cNvPr>
          <p:cNvPicPr>
            <a:picLocks noChangeAspect="1"/>
          </p:cNvPicPr>
          <p:nvPr/>
        </p:nvPicPr>
        <p:blipFill>
          <a:blip r:embed="rId6"/>
          <a:stretch>
            <a:fillRect/>
          </a:stretch>
        </p:blipFill>
        <p:spPr>
          <a:xfrm>
            <a:off x="1878888" y="5028971"/>
            <a:ext cx="2823916" cy="381229"/>
          </a:xfrm>
          <a:prstGeom prst="rect">
            <a:avLst/>
          </a:prstGeom>
        </p:spPr>
      </p:pic>
      <p:sp>
        <p:nvSpPr>
          <p:cNvPr id="18" name="Rectangle 17">
            <a:extLst>
              <a:ext uri="{FF2B5EF4-FFF2-40B4-BE49-F238E27FC236}">
                <a16:creationId xmlns:a16="http://schemas.microsoft.com/office/drawing/2014/main" id="{3F91A6AE-AA0B-48B7-9341-9E429889C9AF}"/>
              </a:ext>
            </a:extLst>
          </p:cNvPr>
          <p:cNvSpPr/>
          <p:nvPr/>
        </p:nvSpPr>
        <p:spPr>
          <a:xfrm>
            <a:off x="529073" y="5069987"/>
            <a:ext cx="1329210" cy="307777"/>
          </a:xfrm>
          <a:prstGeom prst="rect">
            <a:avLst/>
          </a:prstGeom>
        </p:spPr>
        <p:txBody>
          <a:bodyPr wrap="none">
            <a:spAutoFit/>
          </a:bodyPr>
          <a:lstStyle/>
          <a:p>
            <a:r>
              <a:rPr lang="en-GB" sz="1400" dirty="0"/>
              <a:t>at the anode</a:t>
            </a:r>
          </a:p>
        </p:txBody>
      </p:sp>
    </p:spTree>
    <p:extLst>
      <p:ext uri="{BB962C8B-B14F-4D97-AF65-F5344CB8AC3E}">
        <p14:creationId xmlns:p14="http://schemas.microsoft.com/office/powerpoint/2010/main" val="3727893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D9569-E2FC-44CB-B0AE-7B4BC7E2C1C5}"/>
              </a:ext>
            </a:extLst>
          </p:cNvPr>
          <p:cNvSpPr>
            <a:spLocks noGrp="1"/>
          </p:cNvSpPr>
          <p:nvPr>
            <p:ph type="title"/>
          </p:nvPr>
        </p:nvSpPr>
        <p:spPr/>
        <p:txBody>
          <a:bodyPr/>
          <a:lstStyle/>
          <a:p>
            <a:r>
              <a:rPr lang="en-GB" dirty="0"/>
              <a:t>Theoretical bases</a:t>
            </a:r>
          </a:p>
        </p:txBody>
      </p:sp>
      <p:sp>
        <p:nvSpPr>
          <p:cNvPr id="4" name="Slide Number Placeholder 3">
            <a:extLst>
              <a:ext uri="{FF2B5EF4-FFF2-40B4-BE49-F238E27FC236}">
                <a16:creationId xmlns:a16="http://schemas.microsoft.com/office/drawing/2014/main" id="{04EE743A-2C1B-4AD0-95B3-E140326E8586}"/>
              </a:ext>
            </a:extLst>
          </p:cNvPr>
          <p:cNvSpPr>
            <a:spLocks noGrp="1"/>
          </p:cNvSpPr>
          <p:nvPr>
            <p:ph type="sldNum" sz="quarter" idx="10"/>
          </p:nvPr>
        </p:nvSpPr>
        <p:spPr/>
        <p:txBody>
          <a:bodyPr/>
          <a:lstStyle/>
          <a:p>
            <a:pPr>
              <a:defRPr/>
            </a:pPr>
            <a:fld id="{90D1225C-11E8-4232-8C27-7A36BE48F1C6}" type="slidenum">
              <a:rPr lang="en-GB" altLang="en-US" smtClean="0"/>
              <a:pPr>
                <a:defRPr/>
              </a:pPr>
              <a:t>3</a:t>
            </a:fld>
            <a:endParaRPr lang="en-GB" altLang="en-US"/>
          </a:p>
        </p:txBody>
      </p:sp>
      <p:pic>
        <p:nvPicPr>
          <p:cNvPr id="5" name="Picture 4">
            <a:extLst>
              <a:ext uri="{FF2B5EF4-FFF2-40B4-BE49-F238E27FC236}">
                <a16:creationId xmlns:a16="http://schemas.microsoft.com/office/drawing/2014/main" id="{0EA2623C-DB7D-4043-BDFA-F175A7FF780C}"/>
              </a:ext>
            </a:extLst>
          </p:cNvPr>
          <p:cNvPicPr>
            <a:picLocks noChangeAspect="1"/>
          </p:cNvPicPr>
          <p:nvPr/>
        </p:nvPicPr>
        <p:blipFill>
          <a:blip r:embed="rId3"/>
          <a:stretch>
            <a:fillRect/>
          </a:stretch>
        </p:blipFill>
        <p:spPr>
          <a:xfrm>
            <a:off x="611306" y="1447800"/>
            <a:ext cx="3879850" cy="2140607"/>
          </a:xfrm>
          <a:prstGeom prst="rect">
            <a:avLst/>
          </a:prstGeom>
        </p:spPr>
      </p:pic>
      <p:sp>
        <p:nvSpPr>
          <p:cNvPr id="6" name="Rectangle 5">
            <a:extLst>
              <a:ext uri="{FF2B5EF4-FFF2-40B4-BE49-F238E27FC236}">
                <a16:creationId xmlns:a16="http://schemas.microsoft.com/office/drawing/2014/main" id="{895F7AEB-B84E-4784-827B-DBBACCCDEBB0}"/>
              </a:ext>
            </a:extLst>
          </p:cNvPr>
          <p:cNvSpPr/>
          <p:nvPr/>
        </p:nvSpPr>
        <p:spPr>
          <a:xfrm>
            <a:off x="4721462" y="1993285"/>
            <a:ext cx="3528392" cy="584775"/>
          </a:xfrm>
          <a:prstGeom prst="rect">
            <a:avLst/>
          </a:prstGeom>
        </p:spPr>
        <p:txBody>
          <a:bodyPr wrap="square">
            <a:spAutoFit/>
          </a:bodyPr>
          <a:lstStyle/>
          <a:p>
            <a:r>
              <a:rPr lang="en-GB" sz="1600" dirty="0">
                <a:solidFill>
                  <a:srgbClr val="000000"/>
                </a:solidFill>
                <a:latin typeface="Arial" panose="020B0604020202020204" pitchFamily="34" charset="0"/>
              </a:rPr>
              <a:t>velocity</a:t>
            </a:r>
            <a:r>
              <a:rPr lang="en-GB" sz="1600" i="1" dirty="0">
                <a:solidFill>
                  <a:srgbClr val="000000"/>
                </a:solidFill>
                <a:latin typeface="Arial" panose="020B0604020202020204" pitchFamily="34" charset="0"/>
              </a:rPr>
              <a:t> v </a:t>
            </a:r>
            <a:r>
              <a:rPr lang="en-GB" sz="1600" dirty="0">
                <a:solidFill>
                  <a:srgbClr val="000000"/>
                </a:solidFill>
                <a:latin typeface="Arial" panose="020B0604020202020204" pitchFamily="34" charset="0"/>
              </a:rPr>
              <a:t>vs. substrate [S] for fixed amount of enzyme.</a:t>
            </a:r>
            <a:endParaRPr lang="en-GB" sz="1600" dirty="0"/>
          </a:p>
        </p:txBody>
      </p:sp>
      <p:sp>
        <p:nvSpPr>
          <p:cNvPr id="7" name="TextBox 6">
            <a:extLst>
              <a:ext uri="{FF2B5EF4-FFF2-40B4-BE49-F238E27FC236}">
                <a16:creationId xmlns:a16="http://schemas.microsoft.com/office/drawing/2014/main" id="{9A9F9B23-304A-4262-A0AE-54CF29DAC0A9}"/>
              </a:ext>
            </a:extLst>
          </p:cNvPr>
          <p:cNvSpPr txBox="1"/>
          <p:nvPr/>
        </p:nvSpPr>
        <p:spPr>
          <a:xfrm>
            <a:off x="557257" y="3854988"/>
            <a:ext cx="8029485" cy="1815882"/>
          </a:xfrm>
          <a:prstGeom prst="rect">
            <a:avLst/>
          </a:prstGeom>
          <a:noFill/>
        </p:spPr>
        <p:txBody>
          <a:bodyPr wrap="square" rtlCol="0">
            <a:spAutoFit/>
          </a:bodyPr>
          <a:lstStyle/>
          <a:p>
            <a:pPr marL="285750" indent="-285750">
              <a:buFont typeface="Arial" panose="020B0604020202020204" pitchFamily="34" charset="0"/>
              <a:buChar char="•"/>
            </a:pPr>
            <a:r>
              <a:rPr lang="en-GB" sz="1400" dirty="0"/>
              <a:t>The curve is saturated when all E is converted to ES. </a:t>
            </a:r>
          </a:p>
          <a:p>
            <a:pPr marL="285750" indent="-285750">
              <a:buFont typeface="Arial" panose="020B0604020202020204" pitchFamily="34" charset="0"/>
              <a:buChar char="•"/>
            </a:pPr>
            <a:r>
              <a:rPr lang="en-GB" sz="1400" dirty="0" err="1"/>
              <a:t>v</a:t>
            </a:r>
            <a:r>
              <a:rPr lang="en-GB" sz="1000" dirty="0" err="1"/>
              <a:t>max</a:t>
            </a:r>
            <a:r>
              <a:rPr lang="en-GB" sz="1400" dirty="0"/>
              <a:t> determines the </a:t>
            </a:r>
            <a:r>
              <a:rPr lang="en-GB" sz="1400" dirty="0">
                <a:solidFill>
                  <a:srgbClr val="FF0000"/>
                </a:solidFill>
              </a:rPr>
              <a:t>sensitivity</a:t>
            </a:r>
            <a:r>
              <a:rPr lang="en-GB" sz="1400" dirty="0"/>
              <a:t> (current per concentration)</a:t>
            </a:r>
          </a:p>
          <a:p>
            <a:pPr marL="285750" indent="-285750">
              <a:buFont typeface="Arial" panose="020B0604020202020204" pitchFamily="34" charset="0"/>
              <a:buChar char="•"/>
            </a:pPr>
            <a:r>
              <a:rPr lang="en-GB" sz="1400" dirty="0"/>
              <a:t>[S]</a:t>
            </a:r>
            <a:r>
              <a:rPr lang="en-GB" sz="1050" dirty="0"/>
              <a:t>max</a:t>
            </a:r>
            <a:r>
              <a:rPr lang="en-GB" sz="1400" dirty="0"/>
              <a:t> determines </a:t>
            </a:r>
            <a:r>
              <a:rPr lang="en-GB" sz="1400" dirty="0">
                <a:solidFill>
                  <a:srgbClr val="FF0000"/>
                </a:solidFill>
              </a:rPr>
              <a:t>range of concentration</a:t>
            </a:r>
          </a:p>
          <a:p>
            <a:pPr marL="285750" indent="-285750">
              <a:buFont typeface="Arial" panose="020B0604020202020204" pitchFamily="34" charset="0"/>
              <a:buChar char="•"/>
            </a:pPr>
            <a:r>
              <a:rPr lang="en-GB" sz="1400" dirty="0"/>
              <a:t>K</a:t>
            </a:r>
            <a:r>
              <a:rPr lang="en-GB" sz="1050" dirty="0"/>
              <a:t>M</a:t>
            </a:r>
            <a:r>
              <a:rPr lang="en-GB" sz="1400" dirty="0"/>
              <a:t>: </a:t>
            </a:r>
            <a:r>
              <a:rPr lang="en-GB" sz="1400" dirty="0">
                <a:solidFill>
                  <a:srgbClr val="FF0000"/>
                </a:solidFill>
              </a:rPr>
              <a:t>Michaelis-Menten-constant</a:t>
            </a:r>
          </a:p>
          <a:p>
            <a:pPr marL="742950" lvl="1" indent="-285750">
              <a:buFont typeface="Courier New" panose="02070309020205020404" pitchFamily="49" charset="0"/>
              <a:buChar char="o"/>
            </a:pPr>
            <a:r>
              <a:rPr lang="en-GB" sz="1400" dirty="0"/>
              <a:t>concentration of [S] for 0.5v</a:t>
            </a:r>
            <a:r>
              <a:rPr lang="en-GB" sz="1000" dirty="0"/>
              <a:t>max</a:t>
            </a:r>
            <a:endParaRPr lang="en-GB" sz="1400" dirty="0"/>
          </a:p>
          <a:p>
            <a:pPr marL="285750" indent="-285750">
              <a:buFont typeface="Arial" panose="020B0604020202020204" pitchFamily="34" charset="0"/>
              <a:buChar char="•"/>
            </a:pPr>
            <a:r>
              <a:rPr lang="en-GB" sz="1400" dirty="0"/>
              <a:t>if v=0.5v</a:t>
            </a:r>
            <a:r>
              <a:rPr lang="en-GB" sz="1050" dirty="0"/>
              <a:t>max</a:t>
            </a:r>
            <a:r>
              <a:rPr lang="en-GB" sz="1400" dirty="0"/>
              <a:t>, </a:t>
            </a:r>
          </a:p>
          <a:p>
            <a:pPr marL="742950" lvl="1" indent="-285750">
              <a:buFont typeface="Courier New" panose="02070309020205020404" pitchFamily="49" charset="0"/>
              <a:buChar char="o"/>
            </a:pPr>
            <a:r>
              <a:rPr lang="en-GB" sz="1400" dirty="0"/>
              <a:t>half of the total enzyme’s amount is present as ES</a:t>
            </a:r>
          </a:p>
          <a:p>
            <a:pPr marL="742950" lvl="1" indent="-285750">
              <a:buFont typeface="Courier New" panose="02070309020205020404" pitchFamily="49" charset="0"/>
              <a:buChar char="o"/>
            </a:pPr>
            <a:r>
              <a:rPr lang="en-GB" sz="1400" dirty="0"/>
              <a:t>K</a:t>
            </a:r>
            <a:r>
              <a:rPr lang="en-GB" sz="1000" dirty="0"/>
              <a:t>M</a:t>
            </a:r>
            <a:r>
              <a:rPr lang="en-GB" sz="1400" dirty="0"/>
              <a:t> determines the </a:t>
            </a:r>
            <a:r>
              <a:rPr lang="en-GB" sz="1400" dirty="0">
                <a:solidFill>
                  <a:srgbClr val="FF0000"/>
                </a:solidFill>
              </a:rPr>
              <a:t>linear range</a:t>
            </a:r>
          </a:p>
        </p:txBody>
      </p:sp>
    </p:spTree>
    <p:extLst>
      <p:ext uri="{BB962C8B-B14F-4D97-AF65-F5344CB8AC3E}">
        <p14:creationId xmlns:p14="http://schemas.microsoft.com/office/powerpoint/2010/main" val="1871040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CBE43-3870-499C-9B18-8F9ACD5DA176}"/>
              </a:ext>
            </a:extLst>
          </p:cNvPr>
          <p:cNvSpPr>
            <a:spLocks noGrp="1"/>
          </p:cNvSpPr>
          <p:nvPr>
            <p:ph type="title"/>
          </p:nvPr>
        </p:nvSpPr>
        <p:spPr/>
        <p:txBody>
          <a:bodyPr/>
          <a:lstStyle/>
          <a:p>
            <a:r>
              <a:rPr lang="en-GB" dirty="0"/>
              <a:t>Theoretical bases</a:t>
            </a:r>
          </a:p>
        </p:txBody>
      </p:sp>
      <p:sp>
        <p:nvSpPr>
          <p:cNvPr id="3" name="Content Placeholder 2">
            <a:extLst>
              <a:ext uri="{FF2B5EF4-FFF2-40B4-BE49-F238E27FC236}">
                <a16:creationId xmlns:a16="http://schemas.microsoft.com/office/drawing/2014/main" id="{BB862453-A7D3-4536-B713-DF063C5F3062}"/>
              </a:ext>
            </a:extLst>
          </p:cNvPr>
          <p:cNvSpPr>
            <a:spLocks noGrp="1"/>
          </p:cNvSpPr>
          <p:nvPr>
            <p:ph idx="1"/>
          </p:nvPr>
        </p:nvSpPr>
        <p:spPr>
          <a:xfrm>
            <a:off x="381000" y="1447800"/>
            <a:ext cx="8305800" cy="906402"/>
          </a:xfrm>
        </p:spPr>
        <p:txBody>
          <a:bodyPr/>
          <a:lstStyle/>
          <a:p>
            <a:r>
              <a:rPr lang="en-GB" dirty="0"/>
              <a:t>Determine K</a:t>
            </a:r>
            <a:r>
              <a:rPr lang="en-GB" sz="1200" dirty="0"/>
              <a:t>M</a:t>
            </a:r>
            <a:r>
              <a:rPr lang="en-GB" dirty="0"/>
              <a:t> and V</a:t>
            </a:r>
            <a:r>
              <a:rPr lang="en-GB" sz="1400" dirty="0"/>
              <a:t>max</a:t>
            </a:r>
            <a:r>
              <a:rPr lang="en-GB" dirty="0"/>
              <a:t> using </a:t>
            </a:r>
            <a:r>
              <a:rPr lang="en-GB" dirty="0">
                <a:solidFill>
                  <a:srgbClr val="FF0000"/>
                </a:solidFill>
              </a:rPr>
              <a:t>Lineweaver-Burk equation </a:t>
            </a:r>
          </a:p>
          <a:p>
            <a:endParaRPr lang="en-GB" dirty="0"/>
          </a:p>
        </p:txBody>
      </p:sp>
      <p:sp>
        <p:nvSpPr>
          <p:cNvPr id="4" name="Slide Number Placeholder 3">
            <a:extLst>
              <a:ext uri="{FF2B5EF4-FFF2-40B4-BE49-F238E27FC236}">
                <a16:creationId xmlns:a16="http://schemas.microsoft.com/office/drawing/2014/main" id="{2F199018-59FD-4FE6-85A9-AB7DB7B2AEB2}"/>
              </a:ext>
            </a:extLst>
          </p:cNvPr>
          <p:cNvSpPr>
            <a:spLocks noGrp="1"/>
          </p:cNvSpPr>
          <p:nvPr>
            <p:ph type="sldNum" sz="quarter" idx="10"/>
          </p:nvPr>
        </p:nvSpPr>
        <p:spPr/>
        <p:txBody>
          <a:bodyPr/>
          <a:lstStyle/>
          <a:p>
            <a:pPr>
              <a:defRPr/>
            </a:pPr>
            <a:fld id="{90D1225C-11E8-4232-8C27-7A36BE48F1C6}" type="slidenum">
              <a:rPr lang="en-GB" altLang="en-US" smtClean="0"/>
              <a:pPr>
                <a:defRPr/>
              </a:pPr>
              <a:t>4</a:t>
            </a:fld>
            <a:endParaRPr lang="en-GB" altLang="en-US"/>
          </a:p>
        </p:txBody>
      </p:sp>
      <p:pic>
        <p:nvPicPr>
          <p:cNvPr id="6" name="Picture 5">
            <a:extLst>
              <a:ext uri="{FF2B5EF4-FFF2-40B4-BE49-F238E27FC236}">
                <a16:creationId xmlns:a16="http://schemas.microsoft.com/office/drawing/2014/main" id="{878C3814-D294-4D29-99E3-E79DB206D865}"/>
              </a:ext>
            </a:extLst>
          </p:cNvPr>
          <p:cNvPicPr>
            <a:picLocks noChangeAspect="1"/>
          </p:cNvPicPr>
          <p:nvPr/>
        </p:nvPicPr>
        <p:blipFill>
          <a:blip r:embed="rId3"/>
          <a:stretch>
            <a:fillRect/>
          </a:stretch>
        </p:blipFill>
        <p:spPr>
          <a:xfrm>
            <a:off x="1331640" y="3212976"/>
            <a:ext cx="3487302" cy="2735301"/>
          </a:xfrm>
          <a:prstGeom prst="rect">
            <a:avLst/>
          </a:prstGeom>
        </p:spPr>
      </p:pic>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C495B33B-1963-4A00-8AF4-569F26F703C0}"/>
                  </a:ext>
                </a:extLst>
              </p:cNvPr>
              <p:cNvSpPr txBox="1"/>
              <p:nvPr/>
            </p:nvSpPr>
            <p:spPr>
              <a:xfrm>
                <a:off x="2058447" y="2076741"/>
                <a:ext cx="2413353" cy="6335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latin typeface="Cambria Math" panose="02040503050406030204" pitchFamily="18" charset="0"/>
                            </a:rPr>
                          </m:ctrlPr>
                        </m:fPr>
                        <m:num>
                          <m:r>
                            <a:rPr lang="en-GB" sz="2000" b="0" i="1" smtClean="0">
                              <a:latin typeface="Cambria Math" panose="02040503050406030204" pitchFamily="18" charset="0"/>
                            </a:rPr>
                            <m:t>1</m:t>
                          </m:r>
                        </m:num>
                        <m:den>
                          <m:sSub>
                            <m:sSubPr>
                              <m:ctrlPr>
                                <a:rPr lang="en-GB" sz="2000" i="1" smtClean="0">
                                  <a:latin typeface="Cambria Math" panose="02040503050406030204" pitchFamily="18" charset="0"/>
                                </a:rPr>
                              </m:ctrlPr>
                            </m:sSubPr>
                            <m:e>
                              <m:r>
                                <a:rPr lang="en-GB" sz="2000" b="0" i="1" smtClean="0">
                                  <a:latin typeface="Cambria Math" panose="02040503050406030204" pitchFamily="18" charset="0"/>
                                </a:rPr>
                                <m:t>𝑣</m:t>
                              </m:r>
                            </m:e>
                            <m:sub>
                              <m:r>
                                <a:rPr lang="en-GB" sz="2000" b="0" i="1" smtClean="0">
                                  <a:latin typeface="Cambria Math" panose="02040503050406030204" pitchFamily="18" charset="0"/>
                                </a:rPr>
                                <m:t>𝑅</m:t>
                              </m:r>
                            </m:sub>
                          </m:sSub>
                        </m:den>
                      </m:f>
                      <m:r>
                        <a:rPr lang="en-GB" sz="2000" b="0" i="1" smtClean="0">
                          <a:latin typeface="Cambria Math" panose="02040503050406030204" pitchFamily="18" charset="0"/>
                        </a:rPr>
                        <m:t>=</m:t>
                      </m:r>
                      <m:f>
                        <m:fPr>
                          <m:ctrlPr>
                            <a:rPr lang="en-GB" sz="2000" b="0" i="1" smtClean="0">
                              <a:latin typeface="Cambria Math" panose="02040503050406030204" pitchFamily="18" charset="0"/>
                            </a:rPr>
                          </m:ctrlPr>
                        </m:fPr>
                        <m:num>
                          <m:r>
                            <a:rPr lang="en-GB" sz="2000" b="0" i="1" smtClean="0">
                              <a:latin typeface="Cambria Math" panose="02040503050406030204" pitchFamily="18" charset="0"/>
                            </a:rPr>
                            <m:t>1</m:t>
                          </m:r>
                        </m:num>
                        <m:den>
                          <m:sSub>
                            <m:sSubPr>
                              <m:ctrlPr>
                                <a:rPr lang="en-GB" sz="2000" b="0" i="1" smtClean="0">
                                  <a:latin typeface="Cambria Math" panose="02040503050406030204" pitchFamily="18" charset="0"/>
                                </a:rPr>
                              </m:ctrlPr>
                            </m:sSubPr>
                            <m:e>
                              <m:r>
                                <a:rPr lang="en-GB" sz="2000" b="0" i="1" smtClean="0">
                                  <a:latin typeface="Cambria Math" panose="02040503050406030204" pitchFamily="18" charset="0"/>
                                </a:rPr>
                                <m:t>𝑣</m:t>
                              </m:r>
                            </m:e>
                            <m:sub>
                              <m:r>
                                <a:rPr lang="en-GB" sz="2000" b="0" i="1" smtClean="0">
                                  <a:latin typeface="Cambria Math" panose="02040503050406030204" pitchFamily="18" charset="0"/>
                                </a:rPr>
                                <m:t>𝑚𝑎𝑥</m:t>
                              </m:r>
                            </m:sub>
                          </m:sSub>
                        </m:den>
                      </m:f>
                      <m:r>
                        <a:rPr lang="en-GB" sz="2000" b="0" i="1" smtClean="0">
                          <a:latin typeface="Cambria Math" panose="02040503050406030204" pitchFamily="18" charset="0"/>
                        </a:rPr>
                        <m:t>+</m:t>
                      </m:r>
                      <m:f>
                        <m:fPr>
                          <m:ctrlPr>
                            <a:rPr lang="en-GB" sz="2000" b="0" i="1" smtClean="0">
                              <a:latin typeface="Cambria Math" panose="02040503050406030204" pitchFamily="18" charset="0"/>
                            </a:rPr>
                          </m:ctrlPr>
                        </m:fPr>
                        <m:num>
                          <m:sSub>
                            <m:sSubPr>
                              <m:ctrlPr>
                                <a:rPr lang="en-GB" sz="2000" b="0" i="1" smtClean="0">
                                  <a:latin typeface="Cambria Math" panose="02040503050406030204" pitchFamily="18" charset="0"/>
                                </a:rPr>
                              </m:ctrlPr>
                            </m:sSubPr>
                            <m:e>
                              <m:r>
                                <a:rPr lang="en-GB" sz="2000" b="0" i="1" smtClean="0">
                                  <a:latin typeface="Cambria Math" panose="02040503050406030204" pitchFamily="18" charset="0"/>
                                </a:rPr>
                                <m:t>𝐾</m:t>
                              </m:r>
                            </m:e>
                            <m:sub>
                              <m:r>
                                <a:rPr lang="en-GB" sz="2000" b="0" i="1" smtClean="0">
                                  <a:latin typeface="Cambria Math" panose="02040503050406030204" pitchFamily="18" charset="0"/>
                                </a:rPr>
                                <m:t>𝑀</m:t>
                              </m:r>
                            </m:sub>
                          </m:sSub>
                        </m:num>
                        <m:den>
                          <m:sSub>
                            <m:sSubPr>
                              <m:ctrlPr>
                                <a:rPr lang="en-GB" sz="2000" b="0" i="1" smtClean="0">
                                  <a:latin typeface="Cambria Math" panose="02040503050406030204" pitchFamily="18" charset="0"/>
                                </a:rPr>
                              </m:ctrlPr>
                            </m:sSubPr>
                            <m:e>
                              <m:r>
                                <a:rPr lang="en-GB" sz="2000" b="0" i="1" smtClean="0">
                                  <a:latin typeface="Cambria Math" panose="02040503050406030204" pitchFamily="18" charset="0"/>
                                </a:rPr>
                                <m:t>𝑣</m:t>
                              </m:r>
                            </m:e>
                            <m:sub>
                              <m:r>
                                <a:rPr lang="en-GB" sz="2000" b="0" i="1" smtClean="0">
                                  <a:latin typeface="Cambria Math" panose="02040503050406030204" pitchFamily="18" charset="0"/>
                                </a:rPr>
                                <m:t>𝑚𝑎𝑥</m:t>
                              </m:r>
                            </m:sub>
                          </m:sSub>
                          <m:r>
                            <a:rPr lang="en-GB" sz="2000" b="0" i="1" smtClean="0">
                              <a:latin typeface="Cambria Math" panose="02040503050406030204" pitchFamily="18" charset="0"/>
                            </a:rPr>
                            <m:t>[</m:t>
                          </m:r>
                          <m:r>
                            <a:rPr lang="en-GB" sz="2000" b="0" i="1" smtClean="0">
                              <a:latin typeface="Cambria Math" panose="02040503050406030204" pitchFamily="18" charset="0"/>
                            </a:rPr>
                            <m:t>𝑆</m:t>
                          </m:r>
                          <m:r>
                            <a:rPr lang="en-GB" sz="2000" b="0" i="1" smtClean="0">
                              <a:latin typeface="Cambria Math" panose="02040503050406030204" pitchFamily="18" charset="0"/>
                            </a:rPr>
                            <m:t>]</m:t>
                          </m:r>
                        </m:den>
                      </m:f>
                    </m:oMath>
                  </m:oMathPara>
                </a14:m>
                <a:endParaRPr lang="en-GB" sz="2000" dirty="0"/>
              </a:p>
            </p:txBody>
          </p:sp>
        </mc:Choice>
        <mc:Fallback xmlns="">
          <p:sp>
            <p:nvSpPr>
              <p:cNvPr id="8" name="TextBox 7">
                <a:extLst>
                  <a:ext uri="{FF2B5EF4-FFF2-40B4-BE49-F238E27FC236}">
                    <a16:creationId xmlns:a16="http://schemas.microsoft.com/office/drawing/2014/main" id="{C495B33B-1963-4A00-8AF4-569F26F703C0}"/>
                  </a:ext>
                </a:extLst>
              </p:cNvPr>
              <p:cNvSpPr txBox="1">
                <a:spLocks noRot="1" noChangeAspect="1" noMove="1" noResize="1" noEditPoints="1" noAdjustHandles="1" noChangeArrowheads="1" noChangeShapeType="1" noTextEdit="1"/>
              </p:cNvSpPr>
              <p:nvPr/>
            </p:nvSpPr>
            <p:spPr>
              <a:xfrm>
                <a:off x="2058447" y="2076741"/>
                <a:ext cx="2413353" cy="633571"/>
              </a:xfrm>
              <a:prstGeom prst="rect">
                <a:avLst/>
              </a:prstGeom>
              <a:blipFill>
                <a:blip r:embed="rId4"/>
                <a:stretch>
                  <a:fillRect/>
                </a:stretch>
              </a:blipFill>
            </p:spPr>
            <p:txBody>
              <a:bodyPr/>
              <a:lstStyle/>
              <a:p>
                <a:r>
                  <a:rPr lang="en-GB">
                    <a:noFill/>
                  </a:rPr>
                  <a:t> </a:t>
                </a:r>
              </a:p>
            </p:txBody>
          </p:sp>
        </mc:Fallback>
      </mc:AlternateContent>
      <p:sp>
        <p:nvSpPr>
          <p:cNvPr id="10" name="Rectangle 9">
            <a:extLst>
              <a:ext uri="{FF2B5EF4-FFF2-40B4-BE49-F238E27FC236}">
                <a16:creationId xmlns:a16="http://schemas.microsoft.com/office/drawing/2014/main" id="{C57AE1FA-B8E3-4DDA-8780-3ED3C62501D3}"/>
              </a:ext>
            </a:extLst>
          </p:cNvPr>
          <p:cNvSpPr/>
          <p:nvPr/>
        </p:nvSpPr>
        <p:spPr>
          <a:xfrm>
            <a:off x="4932040" y="4211294"/>
            <a:ext cx="2736968" cy="369332"/>
          </a:xfrm>
          <a:prstGeom prst="rect">
            <a:avLst/>
          </a:prstGeom>
        </p:spPr>
        <p:txBody>
          <a:bodyPr wrap="none">
            <a:spAutoFit/>
          </a:bodyPr>
          <a:lstStyle/>
          <a:p>
            <a:r>
              <a:rPr lang="en-GB" sz="1800" dirty="0"/>
              <a:t>Lineweaver-Burk plot </a:t>
            </a:r>
          </a:p>
        </p:txBody>
      </p:sp>
    </p:spTree>
    <p:extLst>
      <p:ext uri="{BB962C8B-B14F-4D97-AF65-F5344CB8AC3E}">
        <p14:creationId xmlns:p14="http://schemas.microsoft.com/office/powerpoint/2010/main" val="2136611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1EB66AD-E0AD-43F2-9CC4-34DF15219DAD}"/>
              </a:ext>
            </a:extLst>
          </p:cNvPr>
          <p:cNvSpPr>
            <a:spLocks noGrp="1"/>
          </p:cNvSpPr>
          <p:nvPr>
            <p:ph type="sldNum" sz="quarter" idx="11"/>
          </p:nvPr>
        </p:nvSpPr>
        <p:spPr/>
        <p:txBody>
          <a:bodyPr/>
          <a:lstStyle/>
          <a:p>
            <a:pPr>
              <a:defRPr/>
            </a:pPr>
            <a:fld id="{98F00713-289B-43A4-9176-8C64390252E5}" type="slidenum">
              <a:rPr lang="en-GB" altLang="en-US" smtClean="0"/>
              <a:pPr>
                <a:defRPr/>
              </a:pPr>
              <a:t>5</a:t>
            </a:fld>
            <a:endParaRPr lang="en-GB" altLang="en-US"/>
          </a:p>
        </p:txBody>
      </p:sp>
      <p:sp>
        <p:nvSpPr>
          <p:cNvPr id="3" name="Rectangle 2">
            <a:extLst>
              <a:ext uri="{FF2B5EF4-FFF2-40B4-BE49-F238E27FC236}">
                <a16:creationId xmlns:a16="http://schemas.microsoft.com/office/drawing/2014/main" id="{0AAC976D-5680-4A39-B7E9-F55DE1020F03}"/>
              </a:ext>
            </a:extLst>
          </p:cNvPr>
          <p:cNvSpPr/>
          <p:nvPr/>
        </p:nvSpPr>
        <p:spPr>
          <a:xfrm>
            <a:off x="179512" y="620688"/>
            <a:ext cx="3381054" cy="523220"/>
          </a:xfrm>
          <a:prstGeom prst="rect">
            <a:avLst/>
          </a:prstGeom>
        </p:spPr>
        <p:txBody>
          <a:bodyPr wrap="none">
            <a:spAutoFit/>
          </a:bodyPr>
          <a:lstStyle/>
          <a:p>
            <a:r>
              <a:rPr lang="en-GB" dirty="0"/>
              <a:t>Some final notes:</a:t>
            </a:r>
          </a:p>
        </p:txBody>
      </p:sp>
      <p:sp>
        <p:nvSpPr>
          <p:cNvPr id="4" name="Rectangle 3">
            <a:extLst>
              <a:ext uri="{FF2B5EF4-FFF2-40B4-BE49-F238E27FC236}">
                <a16:creationId xmlns:a16="http://schemas.microsoft.com/office/drawing/2014/main" id="{1291A093-4CBC-40E2-9A97-B02E2822709A}"/>
              </a:ext>
            </a:extLst>
          </p:cNvPr>
          <p:cNvSpPr/>
          <p:nvPr/>
        </p:nvSpPr>
        <p:spPr>
          <a:xfrm>
            <a:off x="251520" y="1916832"/>
            <a:ext cx="8208912" cy="2862322"/>
          </a:xfrm>
          <a:prstGeom prst="rect">
            <a:avLst/>
          </a:prstGeom>
        </p:spPr>
        <p:txBody>
          <a:bodyPr wrap="square">
            <a:spAutoFit/>
          </a:bodyPr>
          <a:lstStyle/>
          <a:p>
            <a:pPr marL="457200" indent="-457200">
              <a:buFont typeface="Arial" panose="020B0604020202020204" pitchFamily="34" charset="0"/>
              <a:buChar char="•"/>
            </a:pPr>
            <a:r>
              <a:rPr lang="en-GB" dirty="0"/>
              <a:t>Don’t forget to save the measured raw data. Plot out. Analyse.</a:t>
            </a:r>
          </a:p>
          <a:p>
            <a:r>
              <a:rPr lang="en-GB" dirty="0"/>
              <a:t> </a:t>
            </a:r>
          </a:p>
          <a:p>
            <a:pPr marL="457200" indent="-457200">
              <a:buFont typeface="Arial" panose="020B0604020202020204" pitchFamily="34" charset="0"/>
              <a:buChar char="•"/>
            </a:pPr>
            <a:r>
              <a:rPr lang="en-GB" dirty="0"/>
              <a:t>Please tidy up after you finish your experiments</a:t>
            </a:r>
          </a:p>
          <a:p>
            <a:pPr marL="914400" lvl="1" indent="-457200">
              <a:buFont typeface="Arial" panose="020B0604020202020204" pitchFamily="34" charset="0"/>
              <a:buChar char="•"/>
            </a:pPr>
            <a:r>
              <a:rPr lang="en-GB" sz="2000" dirty="0"/>
              <a:t>Turn off all the equipment</a:t>
            </a:r>
          </a:p>
          <a:p>
            <a:pPr marL="914400" lvl="1" indent="-457200">
              <a:buFont typeface="Arial" panose="020B0604020202020204" pitchFamily="34" charset="0"/>
              <a:buChar char="•"/>
            </a:pPr>
            <a:r>
              <a:rPr lang="en-GB" sz="2000" dirty="0"/>
              <a:t>Leave equipment/materials at their original place. </a:t>
            </a:r>
          </a:p>
        </p:txBody>
      </p:sp>
    </p:spTree>
    <p:extLst>
      <p:ext uri="{BB962C8B-B14F-4D97-AF65-F5344CB8AC3E}">
        <p14:creationId xmlns:p14="http://schemas.microsoft.com/office/powerpoint/2010/main" val="314622396"/>
      </p:ext>
    </p:extLst>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800" b="0" i="0" u="none" strike="noStrike" cap="none" normalizeH="0" baseline="0" smtClean="0">
            <a:ln>
              <a:noFill/>
            </a:ln>
            <a:solidFill>
              <a:srgbClr val="004D75"/>
            </a:solidFill>
            <a:effectLst/>
            <a:latin typeface="Verdan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800" b="0" i="0" u="none" strike="noStrike" cap="none" normalizeH="0" baseline="0" smtClean="0">
            <a:ln>
              <a:noFill/>
            </a:ln>
            <a:solidFill>
              <a:srgbClr val="004D75"/>
            </a:solidFill>
            <a:effectLst/>
            <a:latin typeface="Verdana" panose="020B0604030504040204" pitchFamily="34" charset="0"/>
            <a:cs typeface="Arial" panose="020B0604020202020204" pitchFamily="34"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23366</TotalTime>
  <Words>1026</Words>
  <Application>Microsoft Office PowerPoint</Application>
  <PresentationFormat>On-screen Show (4:3)</PresentationFormat>
  <Paragraphs>59</Paragraphs>
  <Slides>5</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Cambria Math</vt:lpstr>
      <vt:lpstr>Courier New</vt:lpstr>
      <vt:lpstr>Times</vt:lpstr>
      <vt:lpstr>Times New Roman</vt:lpstr>
      <vt:lpstr>Verdana</vt:lpstr>
      <vt:lpstr>blank</vt:lpstr>
      <vt:lpstr>Lab 4: Detection of Glucose with a Self-Made Biosensor Based on Glucose Oxidase</vt:lpstr>
      <vt:lpstr>Glucose sensors</vt:lpstr>
      <vt:lpstr>Theoretical bases</vt:lpstr>
      <vt:lpstr>Theoretical bases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769</cp:revision>
  <cp:lastPrinted>2018-01-28T12:36:46Z</cp:lastPrinted>
  <dcterms:created xsi:type="dcterms:W3CDTF">2004-10-15T09:28:11Z</dcterms:created>
  <dcterms:modified xsi:type="dcterms:W3CDTF">2020-03-05T09:13:37Z</dcterms:modified>
</cp:coreProperties>
</file>