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256" r:id="rId2"/>
    <p:sldId id="257" r:id="rId3"/>
    <p:sldId id="258" r:id="rId4"/>
    <p:sldId id="260" r:id="rId5"/>
    <p:sldId id="275" r:id="rId6"/>
    <p:sldId id="259" r:id="rId7"/>
    <p:sldId id="266" r:id="rId8"/>
    <p:sldId id="268" r:id="rId9"/>
    <p:sldId id="269" r:id="rId10"/>
    <p:sldId id="270" r:id="rId11"/>
    <p:sldId id="271" r:id="rId12"/>
    <p:sldId id="272" r:id="rId13"/>
    <p:sldId id="273" r:id="rId14"/>
    <p:sldId id="261" r:id="rId15"/>
    <p:sldId id="262" r:id="rId16"/>
    <p:sldId id="263" r:id="rId17"/>
    <p:sldId id="264" r:id="rId18"/>
    <p:sldId id="265" r:id="rId19"/>
    <p:sldId id="267" r:id="rId20"/>
    <p:sldId id="274" r:id="rId21"/>
  </p:sldIdLst>
  <p:sldSz cx="12192000" cy="6858000"/>
  <p:notesSz cx="9940925" cy="6808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832" autoAdjust="0"/>
  </p:normalViewPr>
  <p:slideViewPr>
    <p:cSldViewPr snapToGrid="0">
      <p:cViewPr varScale="1">
        <p:scale>
          <a:sx n="58" d="100"/>
          <a:sy n="58" d="100"/>
        </p:scale>
        <p:origin x="12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B8800-C028-4D8E-A11A-CFC10D669D0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6894F3D-5499-4D05-8F2D-9A368B35400A}">
      <dgm:prSet phldrT="[Text]"/>
      <dgm:spPr/>
      <dgm:t>
        <a:bodyPr/>
        <a:lstStyle/>
        <a:p>
          <a:r>
            <a:rPr lang="en-US" b="1" dirty="0" smtClean="0">
              <a:solidFill>
                <a:srgbClr val="FF0000"/>
              </a:solidFill>
            </a:rPr>
            <a:t>Week 1</a:t>
          </a:r>
          <a:endParaRPr lang="en-US" b="1" dirty="0">
            <a:solidFill>
              <a:srgbClr val="FF0000"/>
            </a:solidFill>
          </a:endParaRPr>
        </a:p>
      </dgm:t>
    </dgm:pt>
    <dgm:pt modelId="{A29422A8-BD21-4BAB-AAF1-65A11640017A}" type="parTrans" cxnId="{F4433537-7242-4E2C-87A4-EF067A500A1D}">
      <dgm:prSet/>
      <dgm:spPr/>
      <dgm:t>
        <a:bodyPr/>
        <a:lstStyle/>
        <a:p>
          <a:endParaRPr lang="en-US"/>
        </a:p>
      </dgm:t>
    </dgm:pt>
    <dgm:pt modelId="{44D3A588-62FF-4A57-A9D8-89D3CC1AC9C9}" type="sibTrans" cxnId="{F4433537-7242-4E2C-87A4-EF067A500A1D}">
      <dgm:prSet/>
      <dgm:spPr/>
      <dgm:t>
        <a:bodyPr/>
        <a:lstStyle/>
        <a:p>
          <a:endParaRPr lang="en-US"/>
        </a:p>
      </dgm:t>
    </dgm:pt>
    <dgm:pt modelId="{965FD6E9-9224-4BE4-A1C7-D6923232BF39}">
      <dgm:prSet phldrT="[Text]"/>
      <dgm:spPr/>
      <dgm:t>
        <a:bodyPr/>
        <a:lstStyle/>
        <a:p>
          <a:r>
            <a:rPr lang="en-US" dirty="0" smtClean="0"/>
            <a:t>……</a:t>
          </a:r>
          <a:endParaRPr lang="en-US" dirty="0"/>
        </a:p>
      </dgm:t>
    </dgm:pt>
    <dgm:pt modelId="{903FD8AB-7124-47A3-BBC0-16FB260C0646}" type="parTrans" cxnId="{C21C65AE-686D-49CE-88C9-D2B316F2721D}">
      <dgm:prSet/>
      <dgm:spPr/>
      <dgm:t>
        <a:bodyPr/>
        <a:lstStyle/>
        <a:p>
          <a:endParaRPr lang="en-US"/>
        </a:p>
      </dgm:t>
    </dgm:pt>
    <dgm:pt modelId="{DA5141F9-01B4-4A7E-A6ED-F979A0DCEA71}" type="sibTrans" cxnId="{C21C65AE-686D-49CE-88C9-D2B316F2721D}">
      <dgm:prSet/>
      <dgm:spPr/>
      <dgm:t>
        <a:bodyPr/>
        <a:lstStyle/>
        <a:p>
          <a:endParaRPr lang="en-US"/>
        </a:p>
      </dgm:t>
    </dgm:pt>
    <dgm:pt modelId="{11042F5B-31FA-4FF5-AFE1-D1642FEDD726}">
      <dgm:prSet phldrT="[Text]"/>
      <dgm:spPr/>
      <dgm:t>
        <a:bodyPr/>
        <a:lstStyle/>
        <a:p>
          <a:r>
            <a:rPr lang="en-US" dirty="0" smtClean="0"/>
            <a:t>……</a:t>
          </a:r>
          <a:endParaRPr lang="en-US" dirty="0"/>
        </a:p>
      </dgm:t>
    </dgm:pt>
    <dgm:pt modelId="{3C3F3278-1551-411F-9783-FA9D77086576}" type="parTrans" cxnId="{28CFFAB5-F100-4DC5-94B3-5D36D749C071}">
      <dgm:prSet/>
      <dgm:spPr/>
      <dgm:t>
        <a:bodyPr/>
        <a:lstStyle/>
        <a:p>
          <a:endParaRPr lang="en-US"/>
        </a:p>
      </dgm:t>
    </dgm:pt>
    <dgm:pt modelId="{6F24FE60-BB3A-4F4C-AD88-B5A20A320322}" type="sibTrans" cxnId="{28CFFAB5-F100-4DC5-94B3-5D36D749C071}">
      <dgm:prSet/>
      <dgm:spPr/>
      <dgm:t>
        <a:bodyPr/>
        <a:lstStyle/>
        <a:p>
          <a:endParaRPr lang="en-US"/>
        </a:p>
      </dgm:t>
    </dgm:pt>
    <dgm:pt modelId="{29B2A862-2022-44AD-8264-61E20666B295}">
      <dgm:prSet phldrT="[Text]"/>
      <dgm:spPr/>
      <dgm:t>
        <a:bodyPr/>
        <a:lstStyle/>
        <a:p>
          <a:r>
            <a:rPr lang="en-US" b="1" dirty="0" smtClean="0">
              <a:solidFill>
                <a:srgbClr val="FF0000"/>
              </a:solidFill>
            </a:rPr>
            <a:t>Week 2</a:t>
          </a:r>
          <a:endParaRPr lang="en-US" b="1" dirty="0">
            <a:solidFill>
              <a:srgbClr val="FF0000"/>
            </a:solidFill>
          </a:endParaRPr>
        </a:p>
      </dgm:t>
    </dgm:pt>
    <dgm:pt modelId="{97B9A5CB-0F4D-452A-AE91-3FE2AAED63B8}" type="parTrans" cxnId="{F849F676-69FA-4A99-9AAF-FBC89AB6268A}">
      <dgm:prSet/>
      <dgm:spPr/>
      <dgm:t>
        <a:bodyPr/>
        <a:lstStyle/>
        <a:p>
          <a:endParaRPr lang="en-US"/>
        </a:p>
      </dgm:t>
    </dgm:pt>
    <dgm:pt modelId="{F359CCDB-0CD8-49E0-8C07-94FF59DFFC41}" type="sibTrans" cxnId="{F849F676-69FA-4A99-9AAF-FBC89AB6268A}">
      <dgm:prSet/>
      <dgm:spPr/>
      <dgm:t>
        <a:bodyPr/>
        <a:lstStyle/>
        <a:p>
          <a:endParaRPr lang="en-US"/>
        </a:p>
      </dgm:t>
    </dgm:pt>
    <dgm:pt modelId="{55C7742B-5496-482C-B361-D9F07CDF39C1}">
      <dgm:prSet phldrT="[Text]"/>
      <dgm:spPr/>
      <dgm:t>
        <a:bodyPr/>
        <a:lstStyle/>
        <a:p>
          <a:r>
            <a:rPr lang="en-US" dirty="0" smtClean="0"/>
            <a:t>……</a:t>
          </a:r>
          <a:endParaRPr lang="en-US" dirty="0"/>
        </a:p>
      </dgm:t>
    </dgm:pt>
    <dgm:pt modelId="{99B7ECA1-1E4D-4949-B2D1-76D9C58AAF5B}" type="parTrans" cxnId="{18F0B8A7-ADA4-47EE-9892-5AEF9A8BEA0F}">
      <dgm:prSet/>
      <dgm:spPr/>
      <dgm:t>
        <a:bodyPr/>
        <a:lstStyle/>
        <a:p>
          <a:endParaRPr lang="en-US"/>
        </a:p>
      </dgm:t>
    </dgm:pt>
    <dgm:pt modelId="{13DDB54A-D0B9-4C6C-BEFD-668407004B5B}" type="sibTrans" cxnId="{18F0B8A7-ADA4-47EE-9892-5AEF9A8BEA0F}">
      <dgm:prSet/>
      <dgm:spPr/>
      <dgm:t>
        <a:bodyPr/>
        <a:lstStyle/>
        <a:p>
          <a:endParaRPr lang="en-US"/>
        </a:p>
      </dgm:t>
    </dgm:pt>
    <dgm:pt modelId="{26B4307A-9E59-4EF4-82F0-6C6B00BA6CAF}">
      <dgm:prSet phldrT="[Text]"/>
      <dgm:spPr/>
      <dgm:t>
        <a:bodyPr/>
        <a:lstStyle/>
        <a:p>
          <a:r>
            <a:rPr lang="en-US" dirty="0" smtClean="0"/>
            <a:t>……</a:t>
          </a:r>
          <a:endParaRPr lang="en-US" dirty="0"/>
        </a:p>
      </dgm:t>
    </dgm:pt>
    <dgm:pt modelId="{81F8D039-5BDE-418F-B5AD-00C09413539E}" type="parTrans" cxnId="{B5FC8DDF-BCED-4BE4-BBA9-7892AE6B3FD7}">
      <dgm:prSet/>
      <dgm:spPr/>
      <dgm:t>
        <a:bodyPr/>
        <a:lstStyle/>
        <a:p>
          <a:endParaRPr lang="en-US"/>
        </a:p>
      </dgm:t>
    </dgm:pt>
    <dgm:pt modelId="{16FDBEFB-E784-4DEC-B6A8-F8F0A175D874}" type="sibTrans" cxnId="{B5FC8DDF-BCED-4BE4-BBA9-7892AE6B3FD7}">
      <dgm:prSet/>
      <dgm:spPr/>
      <dgm:t>
        <a:bodyPr/>
        <a:lstStyle/>
        <a:p>
          <a:endParaRPr lang="en-US"/>
        </a:p>
      </dgm:t>
    </dgm:pt>
    <dgm:pt modelId="{5E49A5B6-88FE-4D4F-931D-AAAEBA5A1451}">
      <dgm:prSet phldrT="[Text]"/>
      <dgm:spPr/>
      <dgm:t>
        <a:bodyPr/>
        <a:lstStyle/>
        <a:p>
          <a:r>
            <a:rPr lang="en-US" b="1" dirty="0" smtClean="0">
              <a:solidFill>
                <a:srgbClr val="FF0000"/>
              </a:solidFill>
            </a:rPr>
            <a:t>Week 3</a:t>
          </a:r>
          <a:endParaRPr lang="en-US" b="1" dirty="0">
            <a:solidFill>
              <a:srgbClr val="FF0000"/>
            </a:solidFill>
          </a:endParaRPr>
        </a:p>
      </dgm:t>
    </dgm:pt>
    <dgm:pt modelId="{C152EB71-1F9E-4A98-8914-80DC23E1F646}" type="parTrans" cxnId="{59DE92F3-DAB1-416B-B2F0-0C4FF04DCBFD}">
      <dgm:prSet/>
      <dgm:spPr/>
      <dgm:t>
        <a:bodyPr/>
        <a:lstStyle/>
        <a:p>
          <a:endParaRPr lang="en-US"/>
        </a:p>
      </dgm:t>
    </dgm:pt>
    <dgm:pt modelId="{006D7ADC-3F2C-4C39-A32F-98C66D8BB138}" type="sibTrans" cxnId="{59DE92F3-DAB1-416B-B2F0-0C4FF04DCBFD}">
      <dgm:prSet/>
      <dgm:spPr/>
      <dgm:t>
        <a:bodyPr/>
        <a:lstStyle/>
        <a:p>
          <a:endParaRPr lang="en-US"/>
        </a:p>
      </dgm:t>
    </dgm:pt>
    <dgm:pt modelId="{255D70F4-87ED-45A3-BF4F-86C4D22DEBF5}">
      <dgm:prSet phldrT="[Text]"/>
      <dgm:spPr/>
      <dgm:t>
        <a:bodyPr/>
        <a:lstStyle/>
        <a:p>
          <a:r>
            <a:rPr lang="en-US" dirty="0" smtClean="0"/>
            <a:t>……</a:t>
          </a:r>
          <a:endParaRPr lang="en-US" dirty="0"/>
        </a:p>
      </dgm:t>
    </dgm:pt>
    <dgm:pt modelId="{FCAE104D-F321-4895-B8E4-928D751D75D7}" type="parTrans" cxnId="{112DCCEB-40DD-44F2-B2E7-DED09F53CCA9}">
      <dgm:prSet/>
      <dgm:spPr/>
      <dgm:t>
        <a:bodyPr/>
        <a:lstStyle/>
        <a:p>
          <a:endParaRPr lang="en-US"/>
        </a:p>
      </dgm:t>
    </dgm:pt>
    <dgm:pt modelId="{12D6C315-B5A0-4C7A-B703-620666BBAD1F}" type="sibTrans" cxnId="{112DCCEB-40DD-44F2-B2E7-DED09F53CCA9}">
      <dgm:prSet/>
      <dgm:spPr/>
      <dgm:t>
        <a:bodyPr/>
        <a:lstStyle/>
        <a:p>
          <a:endParaRPr lang="en-US"/>
        </a:p>
      </dgm:t>
    </dgm:pt>
    <dgm:pt modelId="{6CC097A9-58D1-4593-8BB0-7E77D5098972}">
      <dgm:prSet phldrT="[Text]"/>
      <dgm:spPr/>
      <dgm:t>
        <a:bodyPr/>
        <a:lstStyle/>
        <a:p>
          <a:r>
            <a:rPr lang="en-US" dirty="0" smtClean="0"/>
            <a:t>……</a:t>
          </a:r>
          <a:endParaRPr lang="en-US" dirty="0"/>
        </a:p>
      </dgm:t>
    </dgm:pt>
    <dgm:pt modelId="{3BE0A6B4-BDD1-43F8-A202-4D53347AF552}" type="parTrans" cxnId="{13BEA676-8A71-4331-A59A-CD85FBC625D6}">
      <dgm:prSet/>
      <dgm:spPr/>
      <dgm:t>
        <a:bodyPr/>
        <a:lstStyle/>
        <a:p>
          <a:endParaRPr lang="en-US"/>
        </a:p>
      </dgm:t>
    </dgm:pt>
    <dgm:pt modelId="{4F6C37B5-ABDF-4199-B0C5-A0AAA88FA1BF}" type="sibTrans" cxnId="{13BEA676-8A71-4331-A59A-CD85FBC625D6}">
      <dgm:prSet/>
      <dgm:spPr/>
      <dgm:t>
        <a:bodyPr/>
        <a:lstStyle/>
        <a:p>
          <a:endParaRPr lang="en-US"/>
        </a:p>
      </dgm:t>
    </dgm:pt>
    <dgm:pt modelId="{DBBB0D6E-713E-4506-A33B-BCC9CCB2DB10}" type="pres">
      <dgm:prSet presAssocID="{5B4B8800-C028-4D8E-A11A-CFC10D669D05}" presName="linearFlow" presStyleCnt="0">
        <dgm:presLayoutVars>
          <dgm:dir/>
          <dgm:animLvl val="lvl"/>
          <dgm:resizeHandles val="exact"/>
        </dgm:presLayoutVars>
      </dgm:prSet>
      <dgm:spPr/>
      <dgm:t>
        <a:bodyPr/>
        <a:lstStyle/>
        <a:p>
          <a:endParaRPr lang="en-US"/>
        </a:p>
      </dgm:t>
    </dgm:pt>
    <dgm:pt modelId="{0E986236-C5A8-40E2-A304-B50D8736E52E}" type="pres">
      <dgm:prSet presAssocID="{A6894F3D-5499-4D05-8F2D-9A368B35400A}" presName="composite" presStyleCnt="0"/>
      <dgm:spPr/>
    </dgm:pt>
    <dgm:pt modelId="{A55FFE8B-DF95-4F8B-9CA4-003CCF0808C3}" type="pres">
      <dgm:prSet presAssocID="{A6894F3D-5499-4D05-8F2D-9A368B35400A}" presName="parentText" presStyleLbl="alignNode1" presStyleIdx="0" presStyleCnt="3">
        <dgm:presLayoutVars>
          <dgm:chMax val="1"/>
          <dgm:bulletEnabled val="1"/>
        </dgm:presLayoutVars>
      </dgm:prSet>
      <dgm:spPr/>
      <dgm:t>
        <a:bodyPr/>
        <a:lstStyle/>
        <a:p>
          <a:endParaRPr lang="en-US"/>
        </a:p>
      </dgm:t>
    </dgm:pt>
    <dgm:pt modelId="{BA070321-AA40-44AB-9C28-A2B79968BB31}" type="pres">
      <dgm:prSet presAssocID="{A6894F3D-5499-4D05-8F2D-9A368B35400A}" presName="descendantText" presStyleLbl="alignAcc1" presStyleIdx="0" presStyleCnt="3">
        <dgm:presLayoutVars>
          <dgm:bulletEnabled val="1"/>
        </dgm:presLayoutVars>
      </dgm:prSet>
      <dgm:spPr/>
      <dgm:t>
        <a:bodyPr/>
        <a:lstStyle/>
        <a:p>
          <a:endParaRPr lang="en-US"/>
        </a:p>
      </dgm:t>
    </dgm:pt>
    <dgm:pt modelId="{D03E227B-1DFE-48C8-8EEC-0C6B74547F11}" type="pres">
      <dgm:prSet presAssocID="{44D3A588-62FF-4A57-A9D8-89D3CC1AC9C9}" presName="sp" presStyleCnt="0"/>
      <dgm:spPr/>
    </dgm:pt>
    <dgm:pt modelId="{DDA87434-29AE-49C7-A3BF-FF42461DA561}" type="pres">
      <dgm:prSet presAssocID="{29B2A862-2022-44AD-8264-61E20666B295}" presName="composite" presStyleCnt="0"/>
      <dgm:spPr/>
    </dgm:pt>
    <dgm:pt modelId="{7AC9AE5B-BBCE-435F-8283-66CE435AA012}" type="pres">
      <dgm:prSet presAssocID="{29B2A862-2022-44AD-8264-61E20666B295}" presName="parentText" presStyleLbl="alignNode1" presStyleIdx="1" presStyleCnt="3">
        <dgm:presLayoutVars>
          <dgm:chMax val="1"/>
          <dgm:bulletEnabled val="1"/>
        </dgm:presLayoutVars>
      </dgm:prSet>
      <dgm:spPr/>
      <dgm:t>
        <a:bodyPr/>
        <a:lstStyle/>
        <a:p>
          <a:endParaRPr lang="en-US"/>
        </a:p>
      </dgm:t>
    </dgm:pt>
    <dgm:pt modelId="{7D80907C-324D-44E2-879A-E90B5301D3A5}" type="pres">
      <dgm:prSet presAssocID="{29B2A862-2022-44AD-8264-61E20666B295}" presName="descendantText" presStyleLbl="alignAcc1" presStyleIdx="1" presStyleCnt="3">
        <dgm:presLayoutVars>
          <dgm:bulletEnabled val="1"/>
        </dgm:presLayoutVars>
      </dgm:prSet>
      <dgm:spPr/>
      <dgm:t>
        <a:bodyPr/>
        <a:lstStyle/>
        <a:p>
          <a:endParaRPr lang="en-US"/>
        </a:p>
      </dgm:t>
    </dgm:pt>
    <dgm:pt modelId="{74A18323-39AC-46E2-927A-65ACFD483A1D}" type="pres">
      <dgm:prSet presAssocID="{F359CCDB-0CD8-49E0-8C07-94FF59DFFC41}" presName="sp" presStyleCnt="0"/>
      <dgm:spPr/>
    </dgm:pt>
    <dgm:pt modelId="{BDF2F220-BE32-4C9A-847E-D56F8C001FFD}" type="pres">
      <dgm:prSet presAssocID="{5E49A5B6-88FE-4D4F-931D-AAAEBA5A1451}" presName="composite" presStyleCnt="0"/>
      <dgm:spPr/>
    </dgm:pt>
    <dgm:pt modelId="{6E41ABDE-1EC9-4B77-BE61-19B21D2FB99F}" type="pres">
      <dgm:prSet presAssocID="{5E49A5B6-88FE-4D4F-931D-AAAEBA5A1451}" presName="parentText" presStyleLbl="alignNode1" presStyleIdx="2" presStyleCnt="3">
        <dgm:presLayoutVars>
          <dgm:chMax val="1"/>
          <dgm:bulletEnabled val="1"/>
        </dgm:presLayoutVars>
      </dgm:prSet>
      <dgm:spPr/>
      <dgm:t>
        <a:bodyPr/>
        <a:lstStyle/>
        <a:p>
          <a:endParaRPr lang="en-US"/>
        </a:p>
      </dgm:t>
    </dgm:pt>
    <dgm:pt modelId="{CED8D5C4-4DB7-4109-BC2E-13670B6AA4EE}" type="pres">
      <dgm:prSet presAssocID="{5E49A5B6-88FE-4D4F-931D-AAAEBA5A1451}" presName="descendantText" presStyleLbl="alignAcc1" presStyleIdx="2" presStyleCnt="3">
        <dgm:presLayoutVars>
          <dgm:bulletEnabled val="1"/>
        </dgm:presLayoutVars>
      </dgm:prSet>
      <dgm:spPr/>
      <dgm:t>
        <a:bodyPr/>
        <a:lstStyle/>
        <a:p>
          <a:endParaRPr lang="en-US"/>
        </a:p>
      </dgm:t>
    </dgm:pt>
  </dgm:ptLst>
  <dgm:cxnLst>
    <dgm:cxn modelId="{112DCCEB-40DD-44F2-B2E7-DED09F53CCA9}" srcId="{5E49A5B6-88FE-4D4F-931D-AAAEBA5A1451}" destId="{255D70F4-87ED-45A3-BF4F-86C4D22DEBF5}" srcOrd="0" destOrd="0" parTransId="{FCAE104D-F321-4895-B8E4-928D751D75D7}" sibTransId="{12D6C315-B5A0-4C7A-B703-620666BBAD1F}"/>
    <dgm:cxn modelId="{181C5B06-6DAB-46A0-A127-1D1F74F76750}" type="presOf" srcId="{A6894F3D-5499-4D05-8F2D-9A368B35400A}" destId="{A55FFE8B-DF95-4F8B-9CA4-003CCF0808C3}" srcOrd="0" destOrd="0" presId="urn:microsoft.com/office/officeart/2005/8/layout/chevron2"/>
    <dgm:cxn modelId="{13BEA676-8A71-4331-A59A-CD85FBC625D6}" srcId="{5E49A5B6-88FE-4D4F-931D-AAAEBA5A1451}" destId="{6CC097A9-58D1-4593-8BB0-7E77D5098972}" srcOrd="1" destOrd="0" parTransId="{3BE0A6B4-BDD1-43F8-A202-4D53347AF552}" sibTransId="{4F6C37B5-ABDF-4199-B0C5-A0AAA88FA1BF}"/>
    <dgm:cxn modelId="{89E7692E-754D-47BE-B64D-B9F912F9081D}" type="presOf" srcId="{6CC097A9-58D1-4593-8BB0-7E77D5098972}" destId="{CED8D5C4-4DB7-4109-BC2E-13670B6AA4EE}" srcOrd="0" destOrd="1" presId="urn:microsoft.com/office/officeart/2005/8/layout/chevron2"/>
    <dgm:cxn modelId="{18F0B8A7-ADA4-47EE-9892-5AEF9A8BEA0F}" srcId="{29B2A862-2022-44AD-8264-61E20666B295}" destId="{55C7742B-5496-482C-B361-D9F07CDF39C1}" srcOrd="0" destOrd="0" parTransId="{99B7ECA1-1E4D-4949-B2D1-76D9C58AAF5B}" sibTransId="{13DDB54A-D0B9-4C6C-BEFD-668407004B5B}"/>
    <dgm:cxn modelId="{C5040B59-50AE-4BCA-89BC-A81C278DABD6}" type="presOf" srcId="{29B2A862-2022-44AD-8264-61E20666B295}" destId="{7AC9AE5B-BBCE-435F-8283-66CE435AA012}" srcOrd="0" destOrd="0" presId="urn:microsoft.com/office/officeart/2005/8/layout/chevron2"/>
    <dgm:cxn modelId="{28CFFAB5-F100-4DC5-94B3-5D36D749C071}" srcId="{A6894F3D-5499-4D05-8F2D-9A368B35400A}" destId="{11042F5B-31FA-4FF5-AFE1-D1642FEDD726}" srcOrd="1" destOrd="0" parTransId="{3C3F3278-1551-411F-9783-FA9D77086576}" sibTransId="{6F24FE60-BB3A-4F4C-AD88-B5A20A320322}"/>
    <dgm:cxn modelId="{B5FC8DDF-BCED-4BE4-BBA9-7892AE6B3FD7}" srcId="{29B2A862-2022-44AD-8264-61E20666B295}" destId="{26B4307A-9E59-4EF4-82F0-6C6B00BA6CAF}" srcOrd="1" destOrd="0" parTransId="{81F8D039-5BDE-418F-B5AD-00C09413539E}" sibTransId="{16FDBEFB-E784-4DEC-B6A8-F8F0A175D874}"/>
    <dgm:cxn modelId="{E67C68EE-29D4-4718-AFA4-5564378F7F1C}" type="presOf" srcId="{55C7742B-5496-482C-B361-D9F07CDF39C1}" destId="{7D80907C-324D-44E2-879A-E90B5301D3A5}" srcOrd="0" destOrd="0" presId="urn:microsoft.com/office/officeart/2005/8/layout/chevron2"/>
    <dgm:cxn modelId="{F1C2DEC7-A63A-4A09-B283-6605E8B4A5A8}" type="presOf" srcId="{5E49A5B6-88FE-4D4F-931D-AAAEBA5A1451}" destId="{6E41ABDE-1EC9-4B77-BE61-19B21D2FB99F}" srcOrd="0" destOrd="0" presId="urn:microsoft.com/office/officeart/2005/8/layout/chevron2"/>
    <dgm:cxn modelId="{4071B592-D84A-47DB-AB6E-812D72B4B1BB}" type="presOf" srcId="{11042F5B-31FA-4FF5-AFE1-D1642FEDD726}" destId="{BA070321-AA40-44AB-9C28-A2B79968BB31}" srcOrd="0" destOrd="1" presId="urn:microsoft.com/office/officeart/2005/8/layout/chevron2"/>
    <dgm:cxn modelId="{F4433537-7242-4E2C-87A4-EF067A500A1D}" srcId="{5B4B8800-C028-4D8E-A11A-CFC10D669D05}" destId="{A6894F3D-5499-4D05-8F2D-9A368B35400A}" srcOrd="0" destOrd="0" parTransId="{A29422A8-BD21-4BAB-AAF1-65A11640017A}" sibTransId="{44D3A588-62FF-4A57-A9D8-89D3CC1AC9C9}"/>
    <dgm:cxn modelId="{28AC7064-F149-40E0-8B79-22305682EB73}" type="presOf" srcId="{26B4307A-9E59-4EF4-82F0-6C6B00BA6CAF}" destId="{7D80907C-324D-44E2-879A-E90B5301D3A5}" srcOrd="0" destOrd="1" presId="urn:microsoft.com/office/officeart/2005/8/layout/chevron2"/>
    <dgm:cxn modelId="{E5B192A0-7C3C-4888-A6A1-53B327F1A15C}" type="presOf" srcId="{255D70F4-87ED-45A3-BF4F-86C4D22DEBF5}" destId="{CED8D5C4-4DB7-4109-BC2E-13670B6AA4EE}" srcOrd="0" destOrd="0" presId="urn:microsoft.com/office/officeart/2005/8/layout/chevron2"/>
    <dgm:cxn modelId="{C21C65AE-686D-49CE-88C9-D2B316F2721D}" srcId="{A6894F3D-5499-4D05-8F2D-9A368B35400A}" destId="{965FD6E9-9224-4BE4-A1C7-D6923232BF39}" srcOrd="0" destOrd="0" parTransId="{903FD8AB-7124-47A3-BBC0-16FB260C0646}" sibTransId="{DA5141F9-01B4-4A7E-A6ED-F979A0DCEA71}"/>
    <dgm:cxn modelId="{09CDDC4A-66EA-4CC7-959C-E2A6E2243BB1}" type="presOf" srcId="{5B4B8800-C028-4D8E-A11A-CFC10D669D05}" destId="{DBBB0D6E-713E-4506-A33B-BCC9CCB2DB10}" srcOrd="0" destOrd="0" presId="urn:microsoft.com/office/officeart/2005/8/layout/chevron2"/>
    <dgm:cxn modelId="{F849F676-69FA-4A99-9AAF-FBC89AB6268A}" srcId="{5B4B8800-C028-4D8E-A11A-CFC10D669D05}" destId="{29B2A862-2022-44AD-8264-61E20666B295}" srcOrd="1" destOrd="0" parTransId="{97B9A5CB-0F4D-452A-AE91-3FE2AAED63B8}" sibTransId="{F359CCDB-0CD8-49E0-8C07-94FF59DFFC41}"/>
    <dgm:cxn modelId="{59DE92F3-DAB1-416B-B2F0-0C4FF04DCBFD}" srcId="{5B4B8800-C028-4D8E-A11A-CFC10D669D05}" destId="{5E49A5B6-88FE-4D4F-931D-AAAEBA5A1451}" srcOrd="2" destOrd="0" parTransId="{C152EB71-1F9E-4A98-8914-80DC23E1F646}" sibTransId="{006D7ADC-3F2C-4C39-A32F-98C66D8BB138}"/>
    <dgm:cxn modelId="{E3ACC897-CDEB-4B7A-BF1C-74D9AA0FAA5E}" type="presOf" srcId="{965FD6E9-9224-4BE4-A1C7-D6923232BF39}" destId="{BA070321-AA40-44AB-9C28-A2B79968BB31}" srcOrd="0" destOrd="0" presId="urn:microsoft.com/office/officeart/2005/8/layout/chevron2"/>
    <dgm:cxn modelId="{A7403DFF-B226-4CA8-9953-58D13D0BC5B2}" type="presParOf" srcId="{DBBB0D6E-713E-4506-A33B-BCC9CCB2DB10}" destId="{0E986236-C5A8-40E2-A304-B50D8736E52E}" srcOrd="0" destOrd="0" presId="urn:microsoft.com/office/officeart/2005/8/layout/chevron2"/>
    <dgm:cxn modelId="{6AD761EC-57D8-4725-9E6D-56595D0BF529}" type="presParOf" srcId="{0E986236-C5A8-40E2-A304-B50D8736E52E}" destId="{A55FFE8B-DF95-4F8B-9CA4-003CCF0808C3}" srcOrd="0" destOrd="0" presId="urn:microsoft.com/office/officeart/2005/8/layout/chevron2"/>
    <dgm:cxn modelId="{BC9E92D0-2F24-4187-9EC1-522A55715531}" type="presParOf" srcId="{0E986236-C5A8-40E2-A304-B50D8736E52E}" destId="{BA070321-AA40-44AB-9C28-A2B79968BB31}" srcOrd="1" destOrd="0" presId="urn:microsoft.com/office/officeart/2005/8/layout/chevron2"/>
    <dgm:cxn modelId="{695D4CA2-451F-49AC-A64A-B72BB1407590}" type="presParOf" srcId="{DBBB0D6E-713E-4506-A33B-BCC9CCB2DB10}" destId="{D03E227B-1DFE-48C8-8EEC-0C6B74547F11}" srcOrd="1" destOrd="0" presId="urn:microsoft.com/office/officeart/2005/8/layout/chevron2"/>
    <dgm:cxn modelId="{245E4A5A-4DA7-4258-B441-214AD54CFDD6}" type="presParOf" srcId="{DBBB0D6E-713E-4506-A33B-BCC9CCB2DB10}" destId="{DDA87434-29AE-49C7-A3BF-FF42461DA561}" srcOrd="2" destOrd="0" presId="urn:microsoft.com/office/officeart/2005/8/layout/chevron2"/>
    <dgm:cxn modelId="{BE2C4332-2353-4051-9EA0-33505A97A099}" type="presParOf" srcId="{DDA87434-29AE-49C7-A3BF-FF42461DA561}" destId="{7AC9AE5B-BBCE-435F-8283-66CE435AA012}" srcOrd="0" destOrd="0" presId="urn:microsoft.com/office/officeart/2005/8/layout/chevron2"/>
    <dgm:cxn modelId="{9EDB373D-D1B8-4825-B2CE-52757E95E661}" type="presParOf" srcId="{DDA87434-29AE-49C7-A3BF-FF42461DA561}" destId="{7D80907C-324D-44E2-879A-E90B5301D3A5}" srcOrd="1" destOrd="0" presId="urn:microsoft.com/office/officeart/2005/8/layout/chevron2"/>
    <dgm:cxn modelId="{C8A17A8B-023F-4DE6-8B62-7DF0F2A61486}" type="presParOf" srcId="{DBBB0D6E-713E-4506-A33B-BCC9CCB2DB10}" destId="{74A18323-39AC-46E2-927A-65ACFD483A1D}" srcOrd="3" destOrd="0" presId="urn:microsoft.com/office/officeart/2005/8/layout/chevron2"/>
    <dgm:cxn modelId="{FF796B7E-BB1E-4C5A-B6BD-003CA06694D5}" type="presParOf" srcId="{DBBB0D6E-713E-4506-A33B-BCC9CCB2DB10}" destId="{BDF2F220-BE32-4C9A-847E-D56F8C001FFD}" srcOrd="4" destOrd="0" presId="urn:microsoft.com/office/officeart/2005/8/layout/chevron2"/>
    <dgm:cxn modelId="{A7478A59-7254-4D9D-998D-BA2E5A5DF79A}" type="presParOf" srcId="{BDF2F220-BE32-4C9A-847E-D56F8C001FFD}" destId="{6E41ABDE-1EC9-4B77-BE61-19B21D2FB99F}" srcOrd="0" destOrd="0" presId="urn:microsoft.com/office/officeart/2005/8/layout/chevron2"/>
    <dgm:cxn modelId="{DECFF8CB-6C9E-4231-944E-47AB822A0B3E}" type="presParOf" srcId="{BDF2F220-BE32-4C9A-847E-D56F8C001FFD}" destId="{CED8D5C4-4DB7-4109-BC2E-13670B6AA4E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5D66F-33DB-4920-98C6-06C648FCA68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D4FBDB3-6B9F-4B2B-A09E-F7BDBF54315B}">
      <dgm:prSet phldrT="[Text]"/>
      <dgm:spPr/>
      <dgm:t>
        <a:bodyPr/>
        <a:lstStyle/>
        <a:p>
          <a:r>
            <a:rPr lang="en-US" b="1" dirty="0" smtClean="0">
              <a:solidFill>
                <a:srgbClr val="FF0000"/>
              </a:solidFill>
            </a:rPr>
            <a:t>Week 1</a:t>
          </a:r>
          <a:endParaRPr lang="en-US" b="1" dirty="0">
            <a:solidFill>
              <a:srgbClr val="FF0000"/>
            </a:solidFill>
          </a:endParaRPr>
        </a:p>
      </dgm:t>
    </dgm:pt>
    <dgm:pt modelId="{442BC0F5-128D-4F2F-806B-18B813A98B7B}" type="parTrans" cxnId="{142614FD-6792-4F14-8CF1-B49D7A1EE219}">
      <dgm:prSet/>
      <dgm:spPr/>
      <dgm:t>
        <a:bodyPr/>
        <a:lstStyle/>
        <a:p>
          <a:endParaRPr lang="en-US"/>
        </a:p>
      </dgm:t>
    </dgm:pt>
    <dgm:pt modelId="{15F91837-FF11-450B-A97C-23B192F046CE}" type="sibTrans" cxnId="{142614FD-6792-4F14-8CF1-B49D7A1EE219}">
      <dgm:prSet/>
      <dgm:spPr/>
      <dgm:t>
        <a:bodyPr/>
        <a:lstStyle/>
        <a:p>
          <a:endParaRPr lang="en-US"/>
        </a:p>
      </dgm:t>
    </dgm:pt>
    <dgm:pt modelId="{779BA80D-B66C-4691-A72C-BF67B13D98A9}">
      <dgm:prSet phldrT="[Text]"/>
      <dgm:spPr/>
      <dgm:t>
        <a:bodyPr/>
        <a:lstStyle/>
        <a:p>
          <a:r>
            <a:rPr lang="en-US" dirty="0" smtClean="0"/>
            <a:t>carefully read the feedback received for your proposal</a:t>
          </a:r>
          <a:endParaRPr lang="en-US" dirty="0"/>
        </a:p>
      </dgm:t>
    </dgm:pt>
    <dgm:pt modelId="{E45DDC7E-7191-4155-B0AE-914A4A7CE2BC}" type="parTrans" cxnId="{695E6C28-A924-4DD1-A3A8-E8A8BB461080}">
      <dgm:prSet/>
      <dgm:spPr/>
      <dgm:t>
        <a:bodyPr/>
        <a:lstStyle/>
        <a:p>
          <a:endParaRPr lang="en-US"/>
        </a:p>
      </dgm:t>
    </dgm:pt>
    <dgm:pt modelId="{AEC6E14A-9165-4ECB-A5D8-E55F2837EFE8}" type="sibTrans" cxnId="{695E6C28-A924-4DD1-A3A8-E8A8BB461080}">
      <dgm:prSet/>
      <dgm:spPr/>
      <dgm:t>
        <a:bodyPr/>
        <a:lstStyle/>
        <a:p>
          <a:endParaRPr lang="en-US"/>
        </a:p>
      </dgm:t>
    </dgm:pt>
    <dgm:pt modelId="{7CFE1328-99AF-4AAA-8653-09AC540E1751}">
      <dgm:prSet phldrT="[Text]"/>
      <dgm:spPr/>
      <dgm:t>
        <a:bodyPr/>
        <a:lstStyle/>
        <a:p>
          <a:r>
            <a:rPr lang="en-US" b="1" dirty="0" smtClean="0">
              <a:solidFill>
                <a:srgbClr val="FF0000"/>
              </a:solidFill>
            </a:rPr>
            <a:t>Week 2</a:t>
          </a:r>
          <a:endParaRPr lang="en-US" b="1" dirty="0">
            <a:solidFill>
              <a:srgbClr val="FF0000"/>
            </a:solidFill>
          </a:endParaRPr>
        </a:p>
      </dgm:t>
    </dgm:pt>
    <dgm:pt modelId="{61A22411-EEEC-4554-904B-CFBF3FDC4003}" type="parTrans" cxnId="{DB2CDEF1-EAA5-4225-B738-C295CD680716}">
      <dgm:prSet/>
      <dgm:spPr/>
      <dgm:t>
        <a:bodyPr/>
        <a:lstStyle/>
        <a:p>
          <a:endParaRPr lang="en-US"/>
        </a:p>
      </dgm:t>
    </dgm:pt>
    <dgm:pt modelId="{15CE4CC0-0689-4D92-A99F-C596E13CF563}" type="sibTrans" cxnId="{DB2CDEF1-EAA5-4225-B738-C295CD680716}">
      <dgm:prSet/>
      <dgm:spPr/>
      <dgm:t>
        <a:bodyPr/>
        <a:lstStyle/>
        <a:p>
          <a:endParaRPr lang="en-US"/>
        </a:p>
      </dgm:t>
    </dgm:pt>
    <dgm:pt modelId="{7023ABB1-E8B0-4B0D-8728-2114C2AEF459}">
      <dgm:prSet phldrT="[Text]"/>
      <dgm:spPr/>
      <dgm:t>
        <a:bodyPr/>
        <a:lstStyle/>
        <a:p>
          <a:r>
            <a:rPr lang="en-US" dirty="0" smtClean="0"/>
            <a:t>act on the feedback</a:t>
          </a:r>
          <a:endParaRPr lang="en-US" dirty="0"/>
        </a:p>
      </dgm:t>
    </dgm:pt>
    <dgm:pt modelId="{6A3BF30D-D4BC-450D-A13C-727B33E86C54}" type="parTrans" cxnId="{8FC413ED-1CE2-439D-ABEC-431D28FABA41}">
      <dgm:prSet/>
      <dgm:spPr/>
      <dgm:t>
        <a:bodyPr/>
        <a:lstStyle/>
        <a:p>
          <a:endParaRPr lang="en-US"/>
        </a:p>
      </dgm:t>
    </dgm:pt>
    <dgm:pt modelId="{EE0ABC0D-FD85-4A1E-BA81-15114B267236}" type="sibTrans" cxnId="{8FC413ED-1CE2-439D-ABEC-431D28FABA41}">
      <dgm:prSet/>
      <dgm:spPr/>
      <dgm:t>
        <a:bodyPr/>
        <a:lstStyle/>
        <a:p>
          <a:endParaRPr lang="en-US"/>
        </a:p>
      </dgm:t>
    </dgm:pt>
    <dgm:pt modelId="{1BD9BCF4-6523-4A52-86E1-64FE839FB1BA}">
      <dgm:prSet phldrT="[Text]"/>
      <dgm:spPr/>
      <dgm:t>
        <a:bodyPr/>
        <a:lstStyle/>
        <a:p>
          <a:r>
            <a:rPr lang="en-US" b="1" dirty="0" smtClean="0">
              <a:solidFill>
                <a:srgbClr val="FF0000"/>
              </a:solidFill>
            </a:rPr>
            <a:t>Week 3</a:t>
          </a:r>
          <a:endParaRPr lang="en-US" b="1" dirty="0">
            <a:solidFill>
              <a:srgbClr val="FF0000"/>
            </a:solidFill>
          </a:endParaRPr>
        </a:p>
      </dgm:t>
    </dgm:pt>
    <dgm:pt modelId="{0EFFBED5-297E-4215-81FE-E5E3459B5C7D}" type="parTrans" cxnId="{C3C9BE5B-1CA1-4C96-A39A-5EB21B8CACAF}">
      <dgm:prSet/>
      <dgm:spPr/>
      <dgm:t>
        <a:bodyPr/>
        <a:lstStyle/>
        <a:p>
          <a:endParaRPr lang="en-US"/>
        </a:p>
      </dgm:t>
    </dgm:pt>
    <dgm:pt modelId="{DB7C0922-0BF9-41F2-AE85-D8A54A082B7B}" type="sibTrans" cxnId="{C3C9BE5B-1CA1-4C96-A39A-5EB21B8CACAF}">
      <dgm:prSet/>
      <dgm:spPr/>
      <dgm:t>
        <a:bodyPr/>
        <a:lstStyle/>
        <a:p>
          <a:endParaRPr lang="en-US"/>
        </a:p>
      </dgm:t>
    </dgm:pt>
    <dgm:pt modelId="{93D052B4-8133-4A20-A96A-152F60E9EE0D}">
      <dgm:prSet phldrT="[Text]"/>
      <dgm:spPr/>
      <dgm:t>
        <a:bodyPr/>
        <a:lstStyle/>
        <a:p>
          <a:r>
            <a:rPr lang="en-US" dirty="0" smtClean="0"/>
            <a:t>attend workshop (</a:t>
          </a:r>
          <a:r>
            <a:rPr lang="en-GB" i="1" dirty="0" smtClean="0"/>
            <a:t>Ethics Form – Why? How? When?)</a:t>
          </a:r>
          <a:endParaRPr lang="en-US" dirty="0"/>
        </a:p>
      </dgm:t>
    </dgm:pt>
    <dgm:pt modelId="{FF8D2CD7-6328-40FF-9E2F-0EA0AA9FBBFD}" type="parTrans" cxnId="{32615312-195D-4E0A-9406-E43A5594861B}">
      <dgm:prSet/>
      <dgm:spPr/>
      <dgm:t>
        <a:bodyPr/>
        <a:lstStyle/>
        <a:p>
          <a:endParaRPr lang="en-US"/>
        </a:p>
      </dgm:t>
    </dgm:pt>
    <dgm:pt modelId="{3970B896-83D1-4179-A4AF-8CA9FE5A527C}" type="sibTrans" cxnId="{32615312-195D-4E0A-9406-E43A5594861B}">
      <dgm:prSet/>
      <dgm:spPr/>
      <dgm:t>
        <a:bodyPr/>
        <a:lstStyle/>
        <a:p>
          <a:endParaRPr lang="en-US"/>
        </a:p>
      </dgm:t>
    </dgm:pt>
    <dgm:pt modelId="{E09B1CE0-E731-41C6-9918-5B15123EFE7B}">
      <dgm:prSet/>
      <dgm:spPr/>
      <dgm:t>
        <a:bodyPr/>
        <a:lstStyle/>
        <a:p>
          <a:r>
            <a:rPr lang="en-US" dirty="0" smtClean="0"/>
            <a:t>set up a meeting with your supervisor to discuss the feedback</a:t>
          </a:r>
          <a:endParaRPr lang="en-US" dirty="0"/>
        </a:p>
      </dgm:t>
    </dgm:pt>
    <dgm:pt modelId="{7BABC1E8-D216-455D-8884-9B57CB468CF7}" type="parTrans" cxnId="{6A1A3A75-A018-49D1-A8BE-12D7298DD81E}">
      <dgm:prSet/>
      <dgm:spPr/>
      <dgm:t>
        <a:bodyPr/>
        <a:lstStyle/>
        <a:p>
          <a:endParaRPr lang="en-US"/>
        </a:p>
      </dgm:t>
    </dgm:pt>
    <dgm:pt modelId="{32DAD2F7-0D39-4CBB-843D-40F8AC22F6BE}" type="sibTrans" cxnId="{6A1A3A75-A018-49D1-A8BE-12D7298DD81E}">
      <dgm:prSet/>
      <dgm:spPr/>
      <dgm:t>
        <a:bodyPr/>
        <a:lstStyle/>
        <a:p>
          <a:endParaRPr lang="en-US"/>
        </a:p>
      </dgm:t>
    </dgm:pt>
    <dgm:pt modelId="{7B2C4D6F-31E4-441F-B318-DB2DCE8227A2}">
      <dgm:prSet/>
      <dgm:spPr/>
      <dgm:t>
        <a:bodyPr/>
        <a:lstStyle/>
        <a:p>
          <a:r>
            <a:rPr lang="en-US" smtClean="0"/>
            <a:t>continue working on the literature review</a:t>
          </a:r>
          <a:endParaRPr lang="en-US"/>
        </a:p>
      </dgm:t>
    </dgm:pt>
    <dgm:pt modelId="{CA672BDE-D4AD-4695-AF8C-9BCCA2FEF2F3}" type="parTrans" cxnId="{1EE210CF-DBB2-4991-87F9-0BF74057BF24}">
      <dgm:prSet/>
      <dgm:spPr/>
      <dgm:t>
        <a:bodyPr/>
        <a:lstStyle/>
        <a:p>
          <a:endParaRPr lang="en-US"/>
        </a:p>
      </dgm:t>
    </dgm:pt>
    <dgm:pt modelId="{EDB87164-EEF7-4DC9-A389-F0F8AFF4809F}" type="sibTrans" cxnId="{1EE210CF-DBB2-4991-87F9-0BF74057BF24}">
      <dgm:prSet/>
      <dgm:spPr/>
      <dgm:t>
        <a:bodyPr/>
        <a:lstStyle/>
        <a:p>
          <a:endParaRPr lang="en-US"/>
        </a:p>
      </dgm:t>
    </dgm:pt>
    <dgm:pt modelId="{C868E216-0294-4870-B295-D276CF37F29F}">
      <dgm:prSet/>
      <dgm:spPr/>
      <dgm:t>
        <a:bodyPr/>
        <a:lstStyle/>
        <a:p>
          <a:r>
            <a:rPr lang="en-US" dirty="0" smtClean="0"/>
            <a:t>attend workshop (</a:t>
          </a:r>
          <a:r>
            <a:rPr lang="en-GB" i="1" dirty="0" smtClean="0"/>
            <a:t>Writing a Literature Review – a revision</a:t>
          </a:r>
          <a:r>
            <a:rPr lang="en-GB" dirty="0" smtClean="0"/>
            <a:t>)</a:t>
          </a:r>
          <a:endParaRPr lang="en-US" dirty="0"/>
        </a:p>
      </dgm:t>
    </dgm:pt>
    <dgm:pt modelId="{B2FDAC2E-CC45-4DFC-9731-5B78448EBB3D}" type="parTrans" cxnId="{D8C7C1BC-8112-4949-9A75-94834936C2AA}">
      <dgm:prSet/>
      <dgm:spPr/>
      <dgm:t>
        <a:bodyPr/>
        <a:lstStyle/>
        <a:p>
          <a:endParaRPr lang="en-US"/>
        </a:p>
      </dgm:t>
    </dgm:pt>
    <dgm:pt modelId="{7855C202-2019-47B6-AF6A-318FAF91134A}" type="sibTrans" cxnId="{D8C7C1BC-8112-4949-9A75-94834936C2AA}">
      <dgm:prSet/>
      <dgm:spPr/>
      <dgm:t>
        <a:bodyPr/>
        <a:lstStyle/>
        <a:p>
          <a:endParaRPr lang="en-US"/>
        </a:p>
      </dgm:t>
    </dgm:pt>
    <dgm:pt modelId="{96712E19-F480-40C8-AEBB-FD4DBB302DAF}">
      <dgm:prSet/>
      <dgm:spPr/>
      <dgm:t>
        <a:bodyPr/>
        <a:lstStyle/>
        <a:p>
          <a:r>
            <a:rPr lang="en-US" smtClean="0"/>
            <a:t>fill in your ethics form</a:t>
          </a:r>
          <a:endParaRPr lang="en-US"/>
        </a:p>
      </dgm:t>
    </dgm:pt>
    <dgm:pt modelId="{2519A3B1-69FD-43A2-A90C-70D9D83C7B9B}" type="parTrans" cxnId="{CE140D8D-AE38-412D-A9D7-E2AFAC2C7538}">
      <dgm:prSet/>
      <dgm:spPr/>
      <dgm:t>
        <a:bodyPr/>
        <a:lstStyle/>
        <a:p>
          <a:endParaRPr lang="en-US"/>
        </a:p>
      </dgm:t>
    </dgm:pt>
    <dgm:pt modelId="{AE1246F2-CA8A-4F0B-84F1-2AEB46864F09}" type="sibTrans" cxnId="{CE140D8D-AE38-412D-A9D7-E2AFAC2C7538}">
      <dgm:prSet/>
      <dgm:spPr/>
      <dgm:t>
        <a:bodyPr/>
        <a:lstStyle/>
        <a:p>
          <a:endParaRPr lang="en-US"/>
        </a:p>
      </dgm:t>
    </dgm:pt>
    <dgm:pt modelId="{95903525-B6B2-445E-B823-CD51CD3A306A}">
      <dgm:prSet/>
      <dgm:spPr/>
      <dgm:t>
        <a:bodyPr/>
        <a:lstStyle/>
        <a:p>
          <a:r>
            <a:rPr lang="en-US" dirty="0" smtClean="0"/>
            <a:t>set up meeting with supervisor - discuss your methodology	</a:t>
          </a:r>
          <a:endParaRPr lang="en-US" dirty="0"/>
        </a:p>
      </dgm:t>
    </dgm:pt>
    <dgm:pt modelId="{DEE06DC0-57EE-4069-B430-69526BEBB0A1}" type="parTrans" cxnId="{8E0E9093-55A7-47D3-8D5C-4B8A41323718}">
      <dgm:prSet/>
      <dgm:spPr/>
      <dgm:t>
        <a:bodyPr/>
        <a:lstStyle/>
        <a:p>
          <a:endParaRPr lang="en-US"/>
        </a:p>
      </dgm:t>
    </dgm:pt>
    <dgm:pt modelId="{661F9432-AABF-47AF-BD6A-682DD8178177}" type="sibTrans" cxnId="{8E0E9093-55A7-47D3-8D5C-4B8A41323718}">
      <dgm:prSet/>
      <dgm:spPr/>
      <dgm:t>
        <a:bodyPr/>
        <a:lstStyle/>
        <a:p>
          <a:endParaRPr lang="en-US"/>
        </a:p>
      </dgm:t>
    </dgm:pt>
    <dgm:pt modelId="{37D9E401-B80A-4ACF-B75C-8B28C52C6134}" type="pres">
      <dgm:prSet presAssocID="{2145D66F-33DB-4920-98C6-06C648FCA686}" presName="linearFlow" presStyleCnt="0">
        <dgm:presLayoutVars>
          <dgm:dir/>
          <dgm:animLvl val="lvl"/>
          <dgm:resizeHandles val="exact"/>
        </dgm:presLayoutVars>
      </dgm:prSet>
      <dgm:spPr/>
      <dgm:t>
        <a:bodyPr/>
        <a:lstStyle/>
        <a:p>
          <a:endParaRPr lang="en-US"/>
        </a:p>
      </dgm:t>
    </dgm:pt>
    <dgm:pt modelId="{4DB5434A-6913-4EFF-A276-EF96FD501AB6}" type="pres">
      <dgm:prSet presAssocID="{AD4FBDB3-6B9F-4B2B-A09E-F7BDBF54315B}" presName="composite" presStyleCnt="0"/>
      <dgm:spPr/>
    </dgm:pt>
    <dgm:pt modelId="{5D5865A4-3455-47B5-9EA8-1CA51CA32A64}" type="pres">
      <dgm:prSet presAssocID="{AD4FBDB3-6B9F-4B2B-A09E-F7BDBF54315B}" presName="parentText" presStyleLbl="alignNode1" presStyleIdx="0" presStyleCnt="3">
        <dgm:presLayoutVars>
          <dgm:chMax val="1"/>
          <dgm:bulletEnabled val="1"/>
        </dgm:presLayoutVars>
      </dgm:prSet>
      <dgm:spPr/>
      <dgm:t>
        <a:bodyPr/>
        <a:lstStyle/>
        <a:p>
          <a:endParaRPr lang="en-US"/>
        </a:p>
      </dgm:t>
    </dgm:pt>
    <dgm:pt modelId="{F7A7D44D-43BD-461D-B6D3-DA758CBF405C}" type="pres">
      <dgm:prSet presAssocID="{AD4FBDB3-6B9F-4B2B-A09E-F7BDBF54315B}" presName="descendantText" presStyleLbl="alignAcc1" presStyleIdx="0" presStyleCnt="3">
        <dgm:presLayoutVars>
          <dgm:bulletEnabled val="1"/>
        </dgm:presLayoutVars>
      </dgm:prSet>
      <dgm:spPr/>
      <dgm:t>
        <a:bodyPr/>
        <a:lstStyle/>
        <a:p>
          <a:endParaRPr lang="en-US"/>
        </a:p>
      </dgm:t>
    </dgm:pt>
    <dgm:pt modelId="{CC5B335C-4E33-479E-993B-F28BF9FFD33D}" type="pres">
      <dgm:prSet presAssocID="{15F91837-FF11-450B-A97C-23B192F046CE}" presName="sp" presStyleCnt="0"/>
      <dgm:spPr/>
    </dgm:pt>
    <dgm:pt modelId="{BC84EB54-C4C5-4C2A-9F6D-56A6B3A623F1}" type="pres">
      <dgm:prSet presAssocID="{7CFE1328-99AF-4AAA-8653-09AC540E1751}" presName="composite" presStyleCnt="0"/>
      <dgm:spPr/>
    </dgm:pt>
    <dgm:pt modelId="{66A4FCBA-6211-461B-9922-85B5E1BD9C99}" type="pres">
      <dgm:prSet presAssocID="{7CFE1328-99AF-4AAA-8653-09AC540E1751}" presName="parentText" presStyleLbl="alignNode1" presStyleIdx="1" presStyleCnt="3">
        <dgm:presLayoutVars>
          <dgm:chMax val="1"/>
          <dgm:bulletEnabled val="1"/>
        </dgm:presLayoutVars>
      </dgm:prSet>
      <dgm:spPr/>
      <dgm:t>
        <a:bodyPr/>
        <a:lstStyle/>
        <a:p>
          <a:endParaRPr lang="en-US"/>
        </a:p>
      </dgm:t>
    </dgm:pt>
    <dgm:pt modelId="{FFA3761C-08E2-4CDD-8483-CBF0A39BAA8C}" type="pres">
      <dgm:prSet presAssocID="{7CFE1328-99AF-4AAA-8653-09AC540E1751}" presName="descendantText" presStyleLbl="alignAcc1" presStyleIdx="1" presStyleCnt="3">
        <dgm:presLayoutVars>
          <dgm:bulletEnabled val="1"/>
        </dgm:presLayoutVars>
      </dgm:prSet>
      <dgm:spPr/>
      <dgm:t>
        <a:bodyPr/>
        <a:lstStyle/>
        <a:p>
          <a:endParaRPr lang="en-US"/>
        </a:p>
      </dgm:t>
    </dgm:pt>
    <dgm:pt modelId="{853ACDAD-1C0C-4387-AF20-E86A8E0E4005}" type="pres">
      <dgm:prSet presAssocID="{15CE4CC0-0689-4D92-A99F-C596E13CF563}" presName="sp" presStyleCnt="0"/>
      <dgm:spPr/>
    </dgm:pt>
    <dgm:pt modelId="{E716035B-AF33-4A59-803D-03C54CB20E41}" type="pres">
      <dgm:prSet presAssocID="{1BD9BCF4-6523-4A52-86E1-64FE839FB1BA}" presName="composite" presStyleCnt="0"/>
      <dgm:spPr/>
    </dgm:pt>
    <dgm:pt modelId="{F3C99795-CF02-44E5-81D1-431B844F794F}" type="pres">
      <dgm:prSet presAssocID="{1BD9BCF4-6523-4A52-86E1-64FE839FB1BA}" presName="parentText" presStyleLbl="alignNode1" presStyleIdx="2" presStyleCnt="3">
        <dgm:presLayoutVars>
          <dgm:chMax val="1"/>
          <dgm:bulletEnabled val="1"/>
        </dgm:presLayoutVars>
      </dgm:prSet>
      <dgm:spPr/>
      <dgm:t>
        <a:bodyPr/>
        <a:lstStyle/>
        <a:p>
          <a:endParaRPr lang="en-US"/>
        </a:p>
      </dgm:t>
    </dgm:pt>
    <dgm:pt modelId="{95669DAC-06F7-4D34-85E6-ED4BE1510134}" type="pres">
      <dgm:prSet presAssocID="{1BD9BCF4-6523-4A52-86E1-64FE839FB1BA}" presName="descendantText" presStyleLbl="alignAcc1" presStyleIdx="2" presStyleCnt="3">
        <dgm:presLayoutVars>
          <dgm:bulletEnabled val="1"/>
        </dgm:presLayoutVars>
      </dgm:prSet>
      <dgm:spPr/>
      <dgm:t>
        <a:bodyPr/>
        <a:lstStyle/>
        <a:p>
          <a:endParaRPr lang="en-US"/>
        </a:p>
      </dgm:t>
    </dgm:pt>
  </dgm:ptLst>
  <dgm:cxnLst>
    <dgm:cxn modelId="{C7788E6F-5780-4CCF-BDDE-F084AE2F6C24}" type="presOf" srcId="{96712E19-F480-40C8-AEBB-FD4DBB302DAF}" destId="{95669DAC-06F7-4D34-85E6-ED4BE1510134}" srcOrd="0" destOrd="1" presId="urn:microsoft.com/office/officeart/2005/8/layout/chevron2"/>
    <dgm:cxn modelId="{BDB70163-2829-4631-8A7E-92C6361CEC1F}" type="presOf" srcId="{779BA80D-B66C-4691-A72C-BF67B13D98A9}" destId="{F7A7D44D-43BD-461D-B6D3-DA758CBF405C}" srcOrd="0" destOrd="0" presId="urn:microsoft.com/office/officeart/2005/8/layout/chevron2"/>
    <dgm:cxn modelId="{695E6C28-A924-4DD1-A3A8-E8A8BB461080}" srcId="{AD4FBDB3-6B9F-4B2B-A09E-F7BDBF54315B}" destId="{779BA80D-B66C-4691-A72C-BF67B13D98A9}" srcOrd="0" destOrd="0" parTransId="{E45DDC7E-7191-4155-B0AE-914A4A7CE2BC}" sibTransId="{AEC6E14A-9165-4ECB-A5D8-E55F2837EFE8}"/>
    <dgm:cxn modelId="{CE140D8D-AE38-412D-A9D7-E2AFAC2C7538}" srcId="{1BD9BCF4-6523-4A52-86E1-64FE839FB1BA}" destId="{96712E19-F480-40C8-AEBB-FD4DBB302DAF}" srcOrd="1" destOrd="0" parTransId="{2519A3B1-69FD-43A2-A90C-70D9D83C7B9B}" sibTransId="{AE1246F2-CA8A-4F0B-84F1-2AEB46864F09}"/>
    <dgm:cxn modelId="{8FC413ED-1CE2-439D-ABEC-431D28FABA41}" srcId="{7CFE1328-99AF-4AAA-8653-09AC540E1751}" destId="{7023ABB1-E8B0-4B0D-8728-2114C2AEF459}" srcOrd="0" destOrd="0" parTransId="{6A3BF30D-D4BC-450D-A13C-727B33E86C54}" sibTransId="{EE0ABC0D-FD85-4A1E-BA81-15114B267236}"/>
    <dgm:cxn modelId="{32615312-195D-4E0A-9406-E43A5594861B}" srcId="{1BD9BCF4-6523-4A52-86E1-64FE839FB1BA}" destId="{93D052B4-8133-4A20-A96A-152F60E9EE0D}" srcOrd="0" destOrd="0" parTransId="{FF8D2CD7-6328-40FF-9E2F-0EA0AA9FBBFD}" sibTransId="{3970B896-83D1-4179-A4AF-8CA9FE5A527C}"/>
    <dgm:cxn modelId="{ED35A17E-0958-4644-B6F8-F45507C96AC8}" type="presOf" srcId="{AD4FBDB3-6B9F-4B2B-A09E-F7BDBF54315B}" destId="{5D5865A4-3455-47B5-9EA8-1CA51CA32A64}" srcOrd="0" destOrd="0" presId="urn:microsoft.com/office/officeart/2005/8/layout/chevron2"/>
    <dgm:cxn modelId="{32896D59-036D-4899-B502-14224BDF3314}" type="presOf" srcId="{95903525-B6B2-445E-B823-CD51CD3A306A}" destId="{95669DAC-06F7-4D34-85E6-ED4BE1510134}" srcOrd="0" destOrd="2" presId="urn:microsoft.com/office/officeart/2005/8/layout/chevron2"/>
    <dgm:cxn modelId="{1EE210CF-DBB2-4991-87F9-0BF74057BF24}" srcId="{7CFE1328-99AF-4AAA-8653-09AC540E1751}" destId="{7B2C4D6F-31E4-441F-B318-DB2DCE8227A2}" srcOrd="1" destOrd="0" parTransId="{CA672BDE-D4AD-4695-AF8C-9BCCA2FEF2F3}" sibTransId="{EDB87164-EEF7-4DC9-A389-F0F8AFF4809F}"/>
    <dgm:cxn modelId="{6CE23834-13F5-413D-BA4B-F32323C3E20C}" type="presOf" srcId="{7CFE1328-99AF-4AAA-8653-09AC540E1751}" destId="{66A4FCBA-6211-461B-9922-85B5E1BD9C99}" srcOrd="0" destOrd="0" presId="urn:microsoft.com/office/officeart/2005/8/layout/chevron2"/>
    <dgm:cxn modelId="{10D9BBAD-9C7A-41E3-95F8-75A83F88CE8B}" type="presOf" srcId="{E09B1CE0-E731-41C6-9918-5B15123EFE7B}" destId="{F7A7D44D-43BD-461D-B6D3-DA758CBF405C}" srcOrd="0" destOrd="1" presId="urn:microsoft.com/office/officeart/2005/8/layout/chevron2"/>
    <dgm:cxn modelId="{8E0E9093-55A7-47D3-8D5C-4B8A41323718}" srcId="{1BD9BCF4-6523-4A52-86E1-64FE839FB1BA}" destId="{95903525-B6B2-445E-B823-CD51CD3A306A}" srcOrd="2" destOrd="0" parTransId="{DEE06DC0-57EE-4069-B430-69526BEBB0A1}" sibTransId="{661F9432-AABF-47AF-BD6A-682DD8178177}"/>
    <dgm:cxn modelId="{DB2CDEF1-EAA5-4225-B738-C295CD680716}" srcId="{2145D66F-33DB-4920-98C6-06C648FCA686}" destId="{7CFE1328-99AF-4AAA-8653-09AC540E1751}" srcOrd="1" destOrd="0" parTransId="{61A22411-EEEC-4554-904B-CFBF3FDC4003}" sibTransId="{15CE4CC0-0689-4D92-A99F-C596E13CF563}"/>
    <dgm:cxn modelId="{1AC41912-2827-4E68-B1F8-99780EDB6BC7}" type="presOf" srcId="{7023ABB1-E8B0-4B0D-8728-2114C2AEF459}" destId="{FFA3761C-08E2-4CDD-8483-CBF0A39BAA8C}" srcOrd="0" destOrd="0" presId="urn:microsoft.com/office/officeart/2005/8/layout/chevron2"/>
    <dgm:cxn modelId="{C3C9BE5B-1CA1-4C96-A39A-5EB21B8CACAF}" srcId="{2145D66F-33DB-4920-98C6-06C648FCA686}" destId="{1BD9BCF4-6523-4A52-86E1-64FE839FB1BA}" srcOrd="2" destOrd="0" parTransId="{0EFFBED5-297E-4215-81FE-E5E3459B5C7D}" sibTransId="{DB7C0922-0BF9-41F2-AE85-D8A54A082B7B}"/>
    <dgm:cxn modelId="{6A1A3A75-A018-49D1-A8BE-12D7298DD81E}" srcId="{AD4FBDB3-6B9F-4B2B-A09E-F7BDBF54315B}" destId="{E09B1CE0-E731-41C6-9918-5B15123EFE7B}" srcOrd="1" destOrd="0" parTransId="{7BABC1E8-D216-455D-8884-9B57CB468CF7}" sibTransId="{32DAD2F7-0D39-4CBB-843D-40F8AC22F6BE}"/>
    <dgm:cxn modelId="{D8C7C1BC-8112-4949-9A75-94834936C2AA}" srcId="{7CFE1328-99AF-4AAA-8653-09AC540E1751}" destId="{C868E216-0294-4870-B295-D276CF37F29F}" srcOrd="2" destOrd="0" parTransId="{B2FDAC2E-CC45-4DFC-9731-5B78448EBB3D}" sibTransId="{7855C202-2019-47B6-AF6A-318FAF91134A}"/>
    <dgm:cxn modelId="{142614FD-6792-4F14-8CF1-B49D7A1EE219}" srcId="{2145D66F-33DB-4920-98C6-06C648FCA686}" destId="{AD4FBDB3-6B9F-4B2B-A09E-F7BDBF54315B}" srcOrd="0" destOrd="0" parTransId="{442BC0F5-128D-4F2F-806B-18B813A98B7B}" sibTransId="{15F91837-FF11-450B-A97C-23B192F046CE}"/>
    <dgm:cxn modelId="{493BB108-63F5-4639-BA9F-EB42AE6803F9}" type="presOf" srcId="{93D052B4-8133-4A20-A96A-152F60E9EE0D}" destId="{95669DAC-06F7-4D34-85E6-ED4BE1510134}" srcOrd="0" destOrd="0" presId="urn:microsoft.com/office/officeart/2005/8/layout/chevron2"/>
    <dgm:cxn modelId="{035A7EA8-8410-43EF-8C91-2E6A0ED2289C}" type="presOf" srcId="{C868E216-0294-4870-B295-D276CF37F29F}" destId="{FFA3761C-08E2-4CDD-8483-CBF0A39BAA8C}" srcOrd="0" destOrd="2" presId="urn:microsoft.com/office/officeart/2005/8/layout/chevron2"/>
    <dgm:cxn modelId="{0387921D-C9B7-4AB9-8D97-85F9C0DF79DB}" type="presOf" srcId="{2145D66F-33DB-4920-98C6-06C648FCA686}" destId="{37D9E401-B80A-4ACF-B75C-8B28C52C6134}" srcOrd="0" destOrd="0" presId="urn:microsoft.com/office/officeart/2005/8/layout/chevron2"/>
    <dgm:cxn modelId="{152D27EA-7667-4485-936E-CACF9A8C1D78}" type="presOf" srcId="{1BD9BCF4-6523-4A52-86E1-64FE839FB1BA}" destId="{F3C99795-CF02-44E5-81D1-431B844F794F}" srcOrd="0" destOrd="0" presId="urn:microsoft.com/office/officeart/2005/8/layout/chevron2"/>
    <dgm:cxn modelId="{E01AD88B-ECC0-432C-85DF-F9183AD4DC91}" type="presOf" srcId="{7B2C4D6F-31E4-441F-B318-DB2DCE8227A2}" destId="{FFA3761C-08E2-4CDD-8483-CBF0A39BAA8C}" srcOrd="0" destOrd="1" presId="urn:microsoft.com/office/officeart/2005/8/layout/chevron2"/>
    <dgm:cxn modelId="{CA6998F1-AC8F-437F-B81D-35D29114665B}" type="presParOf" srcId="{37D9E401-B80A-4ACF-B75C-8B28C52C6134}" destId="{4DB5434A-6913-4EFF-A276-EF96FD501AB6}" srcOrd="0" destOrd="0" presId="urn:microsoft.com/office/officeart/2005/8/layout/chevron2"/>
    <dgm:cxn modelId="{2408DD10-5764-4D9F-818E-B93BB12EB0CF}" type="presParOf" srcId="{4DB5434A-6913-4EFF-A276-EF96FD501AB6}" destId="{5D5865A4-3455-47B5-9EA8-1CA51CA32A64}" srcOrd="0" destOrd="0" presId="urn:microsoft.com/office/officeart/2005/8/layout/chevron2"/>
    <dgm:cxn modelId="{5B064228-8984-4F65-8D70-5F2D8AC51041}" type="presParOf" srcId="{4DB5434A-6913-4EFF-A276-EF96FD501AB6}" destId="{F7A7D44D-43BD-461D-B6D3-DA758CBF405C}" srcOrd="1" destOrd="0" presId="urn:microsoft.com/office/officeart/2005/8/layout/chevron2"/>
    <dgm:cxn modelId="{F5E782CE-57E9-42E1-A742-334EF5631208}" type="presParOf" srcId="{37D9E401-B80A-4ACF-B75C-8B28C52C6134}" destId="{CC5B335C-4E33-479E-993B-F28BF9FFD33D}" srcOrd="1" destOrd="0" presId="urn:microsoft.com/office/officeart/2005/8/layout/chevron2"/>
    <dgm:cxn modelId="{EBF66AE9-BCE1-41F9-ACAB-8C6032630394}" type="presParOf" srcId="{37D9E401-B80A-4ACF-B75C-8B28C52C6134}" destId="{BC84EB54-C4C5-4C2A-9F6D-56A6B3A623F1}" srcOrd="2" destOrd="0" presId="urn:microsoft.com/office/officeart/2005/8/layout/chevron2"/>
    <dgm:cxn modelId="{26B510E6-0209-4F59-8196-E88026197521}" type="presParOf" srcId="{BC84EB54-C4C5-4C2A-9F6D-56A6B3A623F1}" destId="{66A4FCBA-6211-461B-9922-85B5E1BD9C99}" srcOrd="0" destOrd="0" presId="urn:microsoft.com/office/officeart/2005/8/layout/chevron2"/>
    <dgm:cxn modelId="{C7C10265-961D-4B74-8D18-2631C2D727D6}" type="presParOf" srcId="{BC84EB54-C4C5-4C2A-9F6D-56A6B3A623F1}" destId="{FFA3761C-08E2-4CDD-8483-CBF0A39BAA8C}" srcOrd="1" destOrd="0" presId="urn:microsoft.com/office/officeart/2005/8/layout/chevron2"/>
    <dgm:cxn modelId="{8E2CF4E1-A3F0-455A-AAE0-E42EC91A2418}" type="presParOf" srcId="{37D9E401-B80A-4ACF-B75C-8B28C52C6134}" destId="{853ACDAD-1C0C-4387-AF20-E86A8E0E4005}" srcOrd="3" destOrd="0" presId="urn:microsoft.com/office/officeart/2005/8/layout/chevron2"/>
    <dgm:cxn modelId="{5E90068A-8C6E-4CA5-895B-0B0B0A184479}" type="presParOf" srcId="{37D9E401-B80A-4ACF-B75C-8B28C52C6134}" destId="{E716035B-AF33-4A59-803D-03C54CB20E41}" srcOrd="4" destOrd="0" presId="urn:microsoft.com/office/officeart/2005/8/layout/chevron2"/>
    <dgm:cxn modelId="{8EFDE4CF-5907-4286-9B66-5A1D1B6DE222}" type="presParOf" srcId="{E716035B-AF33-4A59-803D-03C54CB20E41}" destId="{F3C99795-CF02-44E5-81D1-431B844F794F}" srcOrd="0" destOrd="0" presId="urn:microsoft.com/office/officeart/2005/8/layout/chevron2"/>
    <dgm:cxn modelId="{C9BC5D2A-D0FC-400C-A69E-72FEEB2B3F23}" type="presParOf" srcId="{E716035B-AF33-4A59-803D-03C54CB20E41}" destId="{95669DAC-06F7-4D34-85E6-ED4BE151013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45D66F-33DB-4920-98C6-06C648FCA68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D4FBDB3-6B9F-4B2B-A09E-F7BDBF54315B}">
      <dgm:prSet phldrT="[Text]"/>
      <dgm:spPr/>
      <dgm:t>
        <a:bodyPr/>
        <a:lstStyle/>
        <a:p>
          <a:r>
            <a:rPr lang="en-US" b="1" dirty="0" smtClean="0">
              <a:solidFill>
                <a:srgbClr val="FF0000"/>
              </a:solidFill>
            </a:rPr>
            <a:t>Week 4</a:t>
          </a:r>
          <a:endParaRPr lang="en-US" b="1" dirty="0">
            <a:solidFill>
              <a:srgbClr val="FF0000"/>
            </a:solidFill>
          </a:endParaRPr>
        </a:p>
      </dgm:t>
    </dgm:pt>
    <dgm:pt modelId="{442BC0F5-128D-4F2F-806B-18B813A98B7B}" type="parTrans" cxnId="{142614FD-6792-4F14-8CF1-B49D7A1EE219}">
      <dgm:prSet/>
      <dgm:spPr/>
      <dgm:t>
        <a:bodyPr/>
        <a:lstStyle/>
        <a:p>
          <a:endParaRPr lang="en-US"/>
        </a:p>
      </dgm:t>
    </dgm:pt>
    <dgm:pt modelId="{15F91837-FF11-450B-A97C-23B192F046CE}" type="sibTrans" cxnId="{142614FD-6792-4F14-8CF1-B49D7A1EE219}">
      <dgm:prSet/>
      <dgm:spPr/>
      <dgm:t>
        <a:bodyPr/>
        <a:lstStyle/>
        <a:p>
          <a:endParaRPr lang="en-US"/>
        </a:p>
      </dgm:t>
    </dgm:pt>
    <dgm:pt modelId="{779BA80D-B66C-4691-A72C-BF67B13D98A9}">
      <dgm:prSet phldrT="[Text]"/>
      <dgm:spPr/>
      <dgm:t>
        <a:bodyPr/>
        <a:lstStyle/>
        <a:p>
          <a:r>
            <a:rPr lang="en-US" dirty="0" smtClean="0"/>
            <a:t>attend workshop (</a:t>
          </a:r>
          <a:r>
            <a:rPr lang="en-GB" i="1" dirty="0" smtClean="0"/>
            <a:t>Writing the Methodology – a revision</a:t>
          </a:r>
          <a:r>
            <a:rPr lang="en-GB" dirty="0" smtClean="0"/>
            <a:t>)</a:t>
          </a:r>
          <a:endParaRPr lang="en-US" dirty="0"/>
        </a:p>
      </dgm:t>
    </dgm:pt>
    <dgm:pt modelId="{E45DDC7E-7191-4155-B0AE-914A4A7CE2BC}" type="parTrans" cxnId="{695E6C28-A924-4DD1-A3A8-E8A8BB461080}">
      <dgm:prSet/>
      <dgm:spPr/>
      <dgm:t>
        <a:bodyPr/>
        <a:lstStyle/>
        <a:p>
          <a:endParaRPr lang="en-US"/>
        </a:p>
      </dgm:t>
    </dgm:pt>
    <dgm:pt modelId="{AEC6E14A-9165-4ECB-A5D8-E55F2837EFE8}" type="sibTrans" cxnId="{695E6C28-A924-4DD1-A3A8-E8A8BB461080}">
      <dgm:prSet/>
      <dgm:spPr/>
      <dgm:t>
        <a:bodyPr/>
        <a:lstStyle/>
        <a:p>
          <a:endParaRPr lang="en-US"/>
        </a:p>
      </dgm:t>
    </dgm:pt>
    <dgm:pt modelId="{7CFE1328-99AF-4AAA-8653-09AC540E1751}">
      <dgm:prSet phldrT="[Text]"/>
      <dgm:spPr/>
      <dgm:t>
        <a:bodyPr/>
        <a:lstStyle/>
        <a:p>
          <a:r>
            <a:rPr lang="en-US" b="1" dirty="0" smtClean="0">
              <a:solidFill>
                <a:srgbClr val="FF0000"/>
              </a:solidFill>
            </a:rPr>
            <a:t>Week 6</a:t>
          </a:r>
          <a:endParaRPr lang="en-US" b="1" dirty="0">
            <a:solidFill>
              <a:srgbClr val="FF0000"/>
            </a:solidFill>
          </a:endParaRPr>
        </a:p>
      </dgm:t>
    </dgm:pt>
    <dgm:pt modelId="{61A22411-EEEC-4554-904B-CFBF3FDC4003}" type="parTrans" cxnId="{DB2CDEF1-EAA5-4225-B738-C295CD680716}">
      <dgm:prSet/>
      <dgm:spPr/>
      <dgm:t>
        <a:bodyPr/>
        <a:lstStyle/>
        <a:p>
          <a:endParaRPr lang="en-US"/>
        </a:p>
      </dgm:t>
    </dgm:pt>
    <dgm:pt modelId="{15CE4CC0-0689-4D92-A99F-C596E13CF563}" type="sibTrans" cxnId="{DB2CDEF1-EAA5-4225-B738-C295CD680716}">
      <dgm:prSet/>
      <dgm:spPr/>
      <dgm:t>
        <a:bodyPr/>
        <a:lstStyle/>
        <a:p>
          <a:endParaRPr lang="en-US"/>
        </a:p>
      </dgm:t>
    </dgm:pt>
    <dgm:pt modelId="{7023ABB1-E8B0-4B0D-8728-2114C2AEF459}">
      <dgm:prSet phldrT="[Text]"/>
      <dgm:spPr/>
      <dgm:t>
        <a:bodyPr/>
        <a:lstStyle/>
        <a:p>
          <a:r>
            <a:rPr lang="en-US" dirty="0" smtClean="0"/>
            <a:t>begin writing up the results and discussion sections </a:t>
          </a:r>
          <a:endParaRPr lang="en-US" dirty="0"/>
        </a:p>
      </dgm:t>
    </dgm:pt>
    <dgm:pt modelId="{6A3BF30D-D4BC-450D-A13C-727B33E86C54}" type="parTrans" cxnId="{8FC413ED-1CE2-439D-ABEC-431D28FABA41}">
      <dgm:prSet/>
      <dgm:spPr/>
      <dgm:t>
        <a:bodyPr/>
        <a:lstStyle/>
        <a:p>
          <a:endParaRPr lang="en-US"/>
        </a:p>
      </dgm:t>
    </dgm:pt>
    <dgm:pt modelId="{EE0ABC0D-FD85-4A1E-BA81-15114B267236}" type="sibTrans" cxnId="{8FC413ED-1CE2-439D-ABEC-431D28FABA41}">
      <dgm:prSet/>
      <dgm:spPr/>
      <dgm:t>
        <a:bodyPr/>
        <a:lstStyle/>
        <a:p>
          <a:endParaRPr lang="en-US"/>
        </a:p>
      </dgm:t>
    </dgm:pt>
    <dgm:pt modelId="{1BD9BCF4-6523-4A52-86E1-64FE839FB1BA}">
      <dgm:prSet phldrT="[Text]"/>
      <dgm:spPr/>
      <dgm:t>
        <a:bodyPr/>
        <a:lstStyle/>
        <a:p>
          <a:r>
            <a:rPr lang="en-US" b="1" dirty="0" smtClean="0">
              <a:solidFill>
                <a:srgbClr val="FF0000"/>
              </a:solidFill>
            </a:rPr>
            <a:t>Week 9</a:t>
          </a:r>
          <a:endParaRPr lang="en-US" b="1" dirty="0">
            <a:solidFill>
              <a:srgbClr val="FF0000"/>
            </a:solidFill>
          </a:endParaRPr>
        </a:p>
      </dgm:t>
    </dgm:pt>
    <dgm:pt modelId="{0EFFBED5-297E-4215-81FE-E5E3459B5C7D}" type="parTrans" cxnId="{C3C9BE5B-1CA1-4C96-A39A-5EB21B8CACAF}">
      <dgm:prSet/>
      <dgm:spPr/>
      <dgm:t>
        <a:bodyPr/>
        <a:lstStyle/>
        <a:p>
          <a:endParaRPr lang="en-US"/>
        </a:p>
      </dgm:t>
    </dgm:pt>
    <dgm:pt modelId="{DB7C0922-0BF9-41F2-AE85-D8A54A082B7B}" type="sibTrans" cxnId="{C3C9BE5B-1CA1-4C96-A39A-5EB21B8CACAF}">
      <dgm:prSet/>
      <dgm:spPr/>
      <dgm:t>
        <a:bodyPr/>
        <a:lstStyle/>
        <a:p>
          <a:endParaRPr lang="en-US"/>
        </a:p>
      </dgm:t>
    </dgm:pt>
    <dgm:pt modelId="{93D052B4-8133-4A20-A96A-152F60E9EE0D}">
      <dgm:prSet phldrT="[Text]"/>
      <dgm:spPr/>
      <dgm:t>
        <a:bodyPr/>
        <a:lstStyle/>
        <a:p>
          <a:r>
            <a:rPr lang="en-US" dirty="0" smtClean="0"/>
            <a:t>finish writing your dissertation</a:t>
          </a:r>
          <a:endParaRPr lang="en-US" dirty="0"/>
        </a:p>
      </dgm:t>
    </dgm:pt>
    <dgm:pt modelId="{FF8D2CD7-6328-40FF-9E2F-0EA0AA9FBBFD}" type="parTrans" cxnId="{32615312-195D-4E0A-9406-E43A5594861B}">
      <dgm:prSet/>
      <dgm:spPr/>
      <dgm:t>
        <a:bodyPr/>
        <a:lstStyle/>
        <a:p>
          <a:endParaRPr lang="en-US"/>
        </a:p>
      </dgm:t>
    </dgm:pt>
    <dgm:pt modelId="{3970B896-83D1-4179-A4AF-8CA9FE5A527C}" type="sibTrans" cxnId="{32615312-195D-4E0A-9406-E43A5594861B}">
      <dgm:prSet/>
      <dgm:spPr/>
      <dgm:t>
        <a:bodyPr/>
        <a:lstStyle/>
        <a:p>
          <a:endParaRPr lang="en-US"/>
        </a:p>
      </dgm:t>
    </dgm:pt>
    <dgm:pt modelId="{D1508E99-72FF-4081-BAC8-FDAC178E1967}">
      <dgm:prSet/>
      <dgm:spPr/>
      <dgm:t>
        <a:bodyPr/>
        <a:lstStyle/>
        <a:p>
          <a:r>
            <a:rPr lang="en-US" smtClean="0"/>
            <a:t>collect data</a:t>
          </a:r>
          <a:endParaRPr lang="en-US"/>
        </a:p>
      </dgm:t>
    </dgm:pt>
    <dgm:pt modelId="{D2C74CCF-5159-4944-8D79-D6EFC2CEE78F}" type="parTrans" cxnId="{1D9BA86C-893A-4066-BD96-6ACF18FC6651}">
      <dgm:prSet/>
      <dgm:spPr/>
      <dgm:t>
        <a:bodyPr/>
        <a:lstStyle/>
        <a:p>
          <a:endParaRPr lang="en-US"/>
        </a:p>
      </dgm:t>
    </dgm:pt>
    <dgm:pt modelId="{37B597A1-3A76-4066-8C53-9637467AB045}" type="sibTrans" cxnId="{1D9BA86C-893A-4066-BD96-6ACF18FC6651}">
      <dgm:prSet/>
      <dgm:spPr/>
      <dgm:t>
        <a:bodyPr/>
        <a:lstStyle/>
        <a:p>
          <a:endParaRPr lang="en-US"/>
        </a:p>
      </dgm:t>
    </dgm:pt>
    <dgm:pt modelId="{097B8C8C-7E3A-4305-BAE5-1A8AC944A66E}">
      <dgm:prSet/>
      <dgm:spPr/>
      <dgm:t>
        <a:bodyPr/>
        <a:lstStyle/>
        <a:p>
          <a:r>
            <a:rPr lang="en-US" dirty="0" smtClean="0"/>
            <a:t>revise and edit methodology</a:t>
          </a:r>
          <a:endParaRPr lang="en-US" dirty="0"/>
        </a:p>
      </dgm:t>
    </dgm:pt>
    <dgm:pt modelId="{93FA6C5E-197A-48C5-858C-9D7FD012F0B4}" type="parTrans" cxnId="{9C8DADA4-7312-4F59-9E37-A38A9F1B5D67}">
      <dgm:prSet/>
      <dgm:spPr/>
      <dgm:t>
        <a:bodyPr/>
        <a:lstStyle/>
        <a:p>
          <a:endParaRPr lang="en-US"/>
        </a:p>
      </dgm:t>
    </dgm:pt>
    <dgm:pt modelId="{155E42B1-06A1-437F-A9DA-794CB4415207}" type="sibTrans" cxnId="{9C8DADA4-7312-4F59-9E37-A38A9F1B5D67}">
      <dgm:prSet/>
      <dgm:spPr/>
      <dgm:t>
        <a:bodyPr/>
        <a:lstStyle/>
        <a:p>
          <a:endParaRPr lang="en-US"/>
        </a:p>
      </dgm:t>
    </dgm:pt>
    <dgm:pt modelId="{74C7518C-294E-4C40-8860-35D119D736BE}">
      <dgm:prSet/>
      <dgm:spPr/>
      <dgm:t>
        <a:bodyPr/>
        <a:lstStyle/>
        <a:p>
          <a:r>
            <a:rPr lang="en-US" dirty="0" smtClean="0"/>
            <a:t>set up meeting with supervisor</a:t>
          </a:r>
          <a:endParaRPr lang="en-US" dirty="0"/>
        </a:p>
      </dgm:t>
    </dgm:pt>
    <dgm:pt modelId="{57D4F225-9BEA-4823-97F5-56A7B1F52FE0}" type="parTrans" cxnId="{AED87832-FD94-4220-895E-7A6148C3B4D7}">
      <dgm:prSet/>
      <dgm:spPr/>
      <dgm:t>
        <a:bodyPr/>
        <a:lstStyle/>
        <a:p>
          <a:endParaRPr lang="en-US"/>
        </a:p>
      </dgm:t>
    </dgm:pt>
    <dgm:pt modelId="{59BF2677-EDFD-4EF3-8D14-98D0B3F4AB54}" type="sibTrans" cxnId="{AED87832-FD94-4220-895E-7A6148C3B4D7}">
      <dgm:prSet/>
      <dgm:spPr/>
      <dgm:t>
        <a:bodyPr/>
        <a:lstStyle/>
        <a:p>
          <a:endParaRPr lang="en-US"/>
        </a:p>
      </dgm:t>
    </dgm:pt>
    <dgm:pt modelId="{CA114859-8EBA-4CFC-B1C4-D7B71F7C5186}">
      <dgm:prSet/>
      <dgm:spPr/>
      <dgm:t>
        <a:bodyPr/>
        <a:lstStyle/>
        <a:p>
          <a:r>
            <a:rPr lang="en-US" smtClean="0"/>
            <a:t>add relevant document to the appendix section</a:t>
          </a:r>
          <a:endParaRPr lang="en-US"/>
        </a:p>
      </dgm:t>
    </dgm:pt>
    <dgm:pt modelId="{D933C81E-3257-4EF2-8443-C408173E8A8C}" type="parTrans" cxnId="{AFB2BEA1-CFD2-4FB4-BA8C-0FBE01CC16DB}">
      <dgm:prSet/>
      <dgm:spPr/>
      <dgm:t>
        <a:bodyPr/>
        <a:lstStyle/>
        <a:p>
          <a:endParaRPr lang="en-US"/>
        </a:p>
      </dgm:t>
    </dgm:pt>
    <dgm:pt modelId="{A1823EAB-23BF-4E8D-A962-A14A5549B335}" type="sibTrans" cxnId="{AFB2BEA1-CFD2-4FB4-BA8C-0FBE01CC16DB}">
      <dgm:prSet/>
      <dgm:spPr/>
      <dgm:t>
        <a:bodyPr/>
        <a:lstStyle/>
        <a:p>
          <a:endParaRPr lang="en-US"/>
        </a:p>
      </dgm:t>
    </dgm:pt>
    <dgm:pt modelId="{9BD45988-31CF-4A2C-80BA-E95DA3138F41}">
      <dgm:prSet/>
      <dgm:spPr/>
      <dgm:t>
        <a:bodyPr/>
        <a:lstStyle/>
        <a:p>
          <a:r>
            <a:rPr lang="en-US" dirty="0" smtClean="0"/>
            <a:t>set up final meeting with supervisor</a:t>
          </a:r>
          <a:endParaRPr lang="en-US" dirty="0"/>
        </a:p>
      </dgm:t>
    </dgm:pt>
    <dgm:pt modelId="{4033A288-721F-40B9-9146-F49FC8CCE7E1}" type="parTrans" cxnId="{390B73CD-6B76-4F48-B75E-FB20614988FB}">
      <dgm:prSet/>
      <dgm:spPr/>
      <dgm:t>
        <a:bodyPr/>
        <a:lstStyle/>
        <a:p>
          <a:endParaRPr lang="en-US"/>
        </a:p>
      </dgm:t>
    </dgm:pt>
    <dgm:pt modelId="{D4EDDB94-560E-47E4-9917-729293F05874}" type="sibTrans" cxnId="{390B73CD-6B76-4F48-B75E-FB20614988FB}">
      <dgm:prSet/>
      <dgm:spPr/>
      <dgm:t>
        <a:bodyPr/>
        <a:lstStyle/>
        <a:p>
          <a:endParaRPr lang="en-US"/>
        </a:p>
      </dgm:t>
    </dgm:pt>
    <dgm:pt modelId="{37D9E401-B80A-4ACF-B75C-8B28C52C6134}" type="pres">
      <dgm:prSet presAssocID="{2145D66F-33DB-4920-98C6-06C648FCA686}" presName="linearFlow" presStyleCnt="0">
        <dgm:presLayoutVars>
          <dgm:dir/>
          <dgm:animLvl val="lvl"/>
          <dgm:resizeHandles val="exact"/>
        </dgm:presLayoutVars>
      </dgm:prSet>
      <dgm:spPr/>
      <dgm:t>
        <a:bodyPr/>
        <a:lstStyle/>
        <a:p>
          <a:endParaRPr lang="en-US"/>
        </a:p>
      </dgm:t>
    </dgm:pt>
    <dgm:pt modelId="{4DB5434A-6913-4EFF-A276-EF96FD501AB6}" type="pres">
      <dgm:prSet presAssocID="{AD4FBDB3-6B9F-4B2B-A09E-F7BDBF54315B}" presName="composite" presStyleCnt="0"/>
      <dgm:spPr/>
    </dgm:pt>
    <dgm:pt modelId="{5D5865A4-3455-47B5-9EA8-1CA51CA32A64}" type="pres">
      <dgm:prSet presAssocID="{AD4FBDB3-6B9F-4B2B-A09E-F7BDBF54315B}" presName="parentText" presStyleLbl="alignNode1" presStyleIdx="0" presStyleCnt="3">
        <dgm:presLayoutVars>
          <dgm:chMax val="1"/>
          <dgm:bulletEnabled val="1"/>
        </dgm:presLayoutVars>
      </dgm:prSet>
      <dgm:spPr/>
      <dgm:t>
        <a:bodyPr/>
        <a:lstStyle/>
        <a:p>
          <a:endParaRPr lang="en-US"/>
        </a:p>
      </dgm:t>
    </dgm:pt>
    <dgm:pt modelId="{F7A7D44D-43BD-461D-B6D3-DA758CBF405C}" type="pres">
      <dgm:prSet presAssocID="{AD4FBDB3-6B9F-4B2B-A09E-F7BDBF54315B}" presName="descendantText" presStyleLbl="alignAcc1" presStyleIdx="0" presStyleCnt="3">
        <dgm:presLayoutVars>
          <dgm:bulletEnabled val="1"/>
        </dgm:presLayoutVars>
      </dgm:prSet>
      <dgm:spPr/>
      <dgm:t>
        <a:bodyPr/>
        <a:lstStyle/>
        <a:p>
          <a:endParaRPr lang="en-US"/>
        </a:p>
      </dgm:t>
    </dgm:pt>
    <dgm:pt modelId="{CC5B335C-4E33-479E-993B-F28BF9FFD33D}" type="pres">
      <dgm:prSet presAssocID="{15F91837-FF11-450B-A97C-23B192F046CE}" presName="sp" presStyleCnt="0"/>
      <dgm:spPr/>
    </dgm:pt>
    <dgm:pt modelId="{BC84EB54-C4C5-4C2A-9F6D-56A6B3A623F1}" type="pres">
      <dgm:prSet presAssocID="{7CFE1328-99AF-4AAA-8653-09AC540E1751}" presName="composite" presStyleCnt="0"/>
      <dgm:spPr/>
    </dgm:pt>
    <dgm:pt modelId="{66A4FCBA-6211-461B-9922-85B5E1BD9C99}" type="pres">
      <dgm:prSet presAssocID="{7CFE1328-99AF-4AAA-8653-09AC540E1751}" presName="parentText" presStyleLbl="alignNode1" presStyleIdx="1" presStyleCnt="3">
        <dgm:presLayoutVars>
          <dgm:chMax val="1"/>
          <dgm:bulletEnabled val="1"/>
        </dgm:presLayoutVars>
      </dgm:prSet>
      <dgm:spPr/>
      <dgm:t>
        <a:bodyPr/>
        <a:lstStyle/>
        <a:p>
          <a:endParaRPr lang="en-US"/>
        </a:p>
      </dgm:t>
    </dgm:pt>
    <dgm:pt modelId="{FFA3761C-08E2-4CDD-8483-CBF0A39BAA8C}" type="pres">
      <dgm:prSet presAssocID="{7CFE1328-99AF-4AAA-8653-09AC540E1751}" presName="descendantText" presStyleLbl="alignAcc1" presStyleIdx="1" presStyleCnt="3">
        <dgm:presLayoutVars>
          <dgm:bulletEnabled val="1"/>
        </dgm:presLayoutVars>
      </dgm:prSet>
      <dgm:spPr/>
      <dgm:t>
        <a:bodyPr/>
        <a:lstStyle/>
        <a:p>
          <a:endParaRPr lang="en-US"/>
        </a:p>
      </dgm:t>
    </dgm:pt>
    <dgm:pt modelId="{853ACDAD-1C0C-4387-AF20-E86A8E0E4005}" type="pres">
      <dgm:prSet presAssocID="{15CE4CC0-0689-4D92-A99F-C596E13CF563}" presName="sp" presStyleCnt="0"/>
      <dgm:spPr/>
    </dgm:pt>
    <dgm:pt modelId="{E716035B-AF33-4A59-803D-03C54CB20E41}" type="pres">
      <dgm:prSet presAssocID="{1BD9BCF4-6523-4A52-86E1-64FE839FB1BA}" presName="composite" presStyleCnt="0"/>
      <dgm:spPr/>
    </dgm:pt>
    <dgm:pt modelId="{F3C99795-CF02-44E5-81D1-431B844F794F}" type="pres">
      <dgm:prSet presAssocID="{1BD9BCF4-6523-4A52-86E1-64FE839FB1BA}" presName="parentText" presStyleLbl="alignNode1" presStyleIdx="2" presStyleCnt="3">
        <dgm:presLayoutVars>
          <dgm:chMax val="1"/>
          <dgm:bulletEnabled val="1"/>
        </dgm:presLayoutVars>
      </dgm:prSet>
      <dgm:spPr/>
      <dgm:t>
        <a:bodyPr/>
        <a:lstStyle/>
        <a:p>
          <a:endParaRPr lang="en-US"/>
        </a:p>
      </dgm:t>
    </dgm:pt>
    <dgm:pt modelId="{95669DAC-06F7-4D34-85E6-ED4BE1510134}" type="pres">
      <dgm:prSet presAssocID="{1BD9BCF4-6523-4A52-86E1-64FE839FB1BA}" presName="descendantText" presStyleLbl="alignAcc1" presStyleIdx="2" presStyleCnt="3">
        <dgm:presLayoutVars>
          <dgm:bulletEnabled val="1"/>
        </dgm:presLayoutVars>
      </dgm:prSet>
      <dgm:spPr/>
      <dgm:t>
        <a:bodyPr/>
        <a:lstStyle/>
        <a:p>
          <a:endParaRPr lang="en-US"/>
        </a:p>
      </dgm:t>
    </dgm:pt>
  </dgm:ptLst>
  <dgm:cxnLst>
    <dgm:cxn modelId="{695E6C28-A924-4DD1-A3A8-E8A8BB461080}" srcId="{AD4FBDB3-6B9F-4B2B-A09E-F7BDBF54315B}" destId="{779BA80D-B66C-4691-A72C-BF67B13D98A9}" srcOrd="0" destOrd="0" parTransId="{E45DDC7E-7191-4155-B0AE-914A4A7CE2BC}" sibTransId="{AEC6E14A-9165-4ECB-A5D8-E55F2837EFE8}"/>
    <dgm:cxn modelId="{BDB70163-2829-4631-8A7E-92C6361CEC1F}" type="presOf" srcId="{779BA80D-B66C-4691-A72C-BF67B13D98A9}" destId="{F7A7D44D-43BD-461D-B6D3-DA758CBF405C}" srcOrd="0" destOrd="0" presId="urn:microsoft.com/office/officeart/2005/8/layout/chevron2"/>
    <dgm:cxn modelId="{1F27DBEF-EE0F-4A33-9EF2-3C3F6538EE21}" type="presOf" srcId="{CA114859-8EBA-4CFC-B1C4-D7B71F7C5186}" destId="{95669DAC-06F7-4D34-85E6-ED4BE1510134}" srcOrd="0" destOrd="1" presId="urn:microsoft.com/office/officeart/2005/8/layout/chevron2"/>
    <dgm:cxn modelId="{8FC413ED-1CE2-439D-ABEC-431D28FABA41}" srcId="{7CFE1328-99AF-4AAA-8653-09AC540E1751}" destId="{7023ABB1-E8B0-4B0D-8728-2114C2AEF459}" srcOrd="0" destOrd="0" parTransId="{6A3BF30D-D4BC-450D-A13C-727B33E86C54}" sibTransId="{EE0ABC0D-FD85-4A1E-BA81-15114B267236}"/>
    <dgm:cxn modelId="{32615312-195D-4E0A-9406-E43A5594861B}" srcId="{1BD9BCF4-6523-4A52-86E1-64FE839FB1BA}" destId="{93D052B4-8133-4A20-A96A-152F60E9EE0D}" srcOrd="0" destOrd="0" parTransId="{FF8D2CD7-6328-40FF-9E2F-0EA0AA9FBBFD}" sibTransId="{3970B896-83D1-4179-A4AF-8CA9FE5A527C}"/>
    <dgm:cxn modelId="{ED35A17E-0958-4644-B6F8-F45507C96AC8}" type="presOf" srcId="{AD4FBDB3-6B9F-4B2B-A09E-F7BDBF54315B}" destId="{5D5865A4-3455-47B5-9EA8-1CA51CA32A64}" srcOrd="0" destOrd="0" presId="urn:microsoft.com/office/officeart/2005/8/layout/chevron2"/>
    <dgm:cxn modelId="{AED87832-FD94-4220-895E-7A6148C3B4D7}" srcId="{7CFE1328-99AF-4AAA-8653-09AC540E1751}" destId="{74C7518C-294E-4C40-8860-35D119D736BE}" srcOrd="1" destOrd="0" parTransId="{57D4F225-9BEA-4823-97F5-56A7B1F52FE0}" sibTransId="{59BF2677-EDFD-4EF3-8D14-98D0B3F4AB54}"/>
    <dgm:cxn modelId="{BB69BB83-EAED-47AD-AEFB-E12883B384EE}" type="presOf" srcId="{9BD45988-31CF-4A2C-80BA-E95DA3138F41}" destId="{95669DAC-06F7-4D34-85E6-ED4BE1510134}" srcOrd="0" destOrd="2" presId="urn:microsoft.com/office/officeart/2005/8/layout/chevron2"/>
    <dgm:cxn modelId="{D6FCF002-429C-4430-8246-07017BD76C46}" type="presOf" srcId="{74C7518C-294E-4C40-8860-35D119D736BE}" destId="{FFA3761C-08E2-4CDD-8483-CBF0A39BAA8C}" srcOrd="0" destOrd="1" presId="urn:microsoft.com/office/officeart/2005/8/layout/chevron2"/>
    <dgm:cxn modelId="{6CE23834-13F5-413D-BA4B-F32323C3E20C}" type="presOf" srcId="{7CFE1328-99AF-4AAA-8653-09AC540E1751}" destId="{66A4FCBA-6211-461B-9922-85B5E1BD9C99}" srcOrd="0" destOrd="0" presId="urn:microsoft.com/office/officeart/2005/8/layout/chevron2"/>
    <dgm:cxn modelId="{B64925BA-93F8-4AC3-B574-9FD017A1DA5A}" type="presOf" srcId="{D1508E99-72FF-4081-BAC8-FDAC178E1967}" destId="{F7A7D44D-43BD-461D-B6D3-DA758CBF405C}" srcOrd="0" destOrd="1" presId="urn:microsoft.com/office/officeart/2005/8/layout/chevron2"/>
    <dgm:cxn modelId="{1F0B1F21-40DF-4B98-8CAB-82D204B32B01}" type="presOf" srcId="{097B8C8C-7E3A-4305-BAE5-1A8AC944A66E}" destId="{F7A7D44D-43BD-461D-B6D3-DA758CBF405C}" srcOrd="0" destOrd="2" presId="urn:microsoft.com/office/officeart/2005/8/layout/chevron2"/>
    <dgm:cxn modelId="{DB2CDEF1-EAA5-4225-B738-C295CD680716}" srcId="{2145D66F-33DB-4920-98C6-06C648FCA686}" destId="{7CFE1328-99AF-4AAA-8653-09AC540E1751}" srcOrd="1" destOrd="0" parTransId="{61A22411-EEEC-4554-904B-CFBF3FDC4003}" sibTransId="{15CE4CC0-0689-4D92-A99F-C596E13CF563}"/>
    <dgm:cxn modelId="{1AC41912-2827-4E68-B1F8-99780EDB6BC7}" type="presOf" srcId="{7023ABB1-E8B0-4B0D-8728-2114C2AEF459}" destId="{FFA3761C-08E2-4CDD-8483-CBF0A39BAA8C}" srcOrd="0" destOrd="0" presId="urn:microsoft.com/office/officeart/2005/8/layout/chevron2"/>
    <dgm:cxn modelId="{C3C9BE5B-1CA1-4C96-A39A-5EB21B8CACAF}" srcId="{2145D66F-33DB-4920-98C6-06C648FCA686}" destId="{1BD9BCF4-6523-4A52-86E1-64FE839FB1BA}" srcOrd="2" destOrd="0" parTransId="{0EFFBED5-297E-4215-81FE-E5E3459B5C7D}" sibTransId="{DB7C0922-0BF9-41F2-AE85-D8A54A082B7B}"/>
    <dgm:cxn modelId="{1D9BA86C-893A-4066-BD96-6ACF18FC6651}" srcId="{AD4FBDB3-6B9F-4B2B-A09E-F7BDBF54315B}" destId="{D1508E99-72FF-4081-BAC8-FDAC178E1967}" srcOrd="1" destOrd="0" parTransId="{D2C74CCF-5159-4944-8D79-D6EFC2CEE78F}" sibTransId="{37B597A1-3A76-4066-8C53-9637467AB045}"/>
    <dgm:cxn modelId="{142614FD-6792-4F14-8CF1-B49D7A1EE219}" srcId="{2145D66F-33DB-4920-98C6-06C648FCA686}" destId="{AD4FBDB3-6B9F-4B2B-A09E-F7BDBF54315B}" srcOrd="0" destOrd="0" parTransId="{442BC0F5-128D-4F2F-806B-18B813A98B7B}" sibTransId="{15F91837-FF11-450B-A97C-23B192F046CE}"/>
    <dgm:cxn modelId="{390B73CD-6B76-4F48-B75E-FB20614988FB}" srcId="{1BD9BCF4-6523-4A52-86E1-64FE839FB1BA}" destId="{9BD45988-31CF-4A2C-80BA-E95DA3138F41}" srcOrd="2" destOrd="0" parTransId="{4033A288-721F-40B9-9146-F49FC8CCE7E1}" sibTransId="{D4EDDB94-560E-47E4-9917-729293F05874}"/>
    <dgm:cxn modelId="{493BB108-63F5-4639-BA9F-EB42AE6803F9}" type="presOf" srcId="{93D052B4-8133-4A20-A96A-152F60E9EE0D}" destId="{95669DAC-06F7-4D34-85E6-ED4BE1510134}" srcOrd="0" destOrd="0" presId="urn:microsoft.com/office/officeart/2005/8/layout/chevron2"/>
    <dgm:cxn modelId="{9C8DADA4-7312-4F59-9E37-A38A9F1B5D67}" srcId="{AD4FBDB3-6B9F-4B2B-A09E-F7BDBF54315B}" destId="{097B8C8C-7E3A-4305-BAE5-1A8AC944A66E}" srcOrd="2" destOrd="0" parTransId="{93FA6C5E-197A-48C5-858C-9D7FD012F0B4}" sibTransId="{155E42B1-06A1-437F-A9DA-794CB4415207}"/>
    <dgm:cxn modelId="{0387921D-C9B7-4AB9-8D97-85F9C0DF79DB}" type="presOf" srcId="{2145D66F-33DB-4920-98C6-06C648FCA686}" destId="{37D9E401-B80A-4ACF-B75C-8B28C52C6134}" srcOrd="0" destOrd="0" presId="urn:microsoft.com/office/officeart/2005/8/layout/chevron2"/>
    <dgm:cxn modelId="{152D27EA-7667-4485-936E-CACF9A8C1D78}" type="presOf" srcId="{1BD9BCF4-6523-4A52-86E1-64FE839FB1BA}" destId="{F3C99795-CF02-44E5-81D1-431B844F794F}" srcOrd="0" destOrd="0" presId="urn:microsoft.com/office/officeart/2005/8/layout/chevron2"/>
    <dgm:cxn modelId="{AFB2BEA1-CFD2-4FB4-BA8C-0FBE01CC16DB}" srcId="{1BD9BCF4-6523-4A52-86E1-64FE839FB1BA}" destId="{CA114859-8EBA-4CFC-B1C4-D7B71F7C5186}" srcOrd="1" destOrd="0" parTransId="{D933C81E-3257-4EF2-8443-C408173E8A8C}" sibTransId="{A1823EAB-23BF-4E8D-A962-A14A5549B335}"/>
    <dgm:cxn modelId="{CA6998F1-AC8F-437F-B81D-35D29114665B}" type="presParOf" srcId="{37D9E401-B80A-4ACF-B75C-8B28C52C6134}" destId="{4DB5434A-6913-4EFF-A276-EF96FD501AB6}" srcOrd="0" destOrd="0" presId="urn:microsoft.com/office/officeart/2005/8/layout/chevron2"/>
    <dgm:cxn modelId="{2408DD10-5764-4D9F-818E-B93BB12EB0CF}" type="presParOf" srcId="{4DB5434A-6913-4EFF-A276-EF96FD501AB6}" destId="{5D5865A4-3455-47B5-9EA8-1CA51CA32A64}" srcOrd="0" destOrd="0" presId="urn:microsoft.com/office/officeart/2005/8/layout/chevron2"/>
    <dgm:cxn modelId="{5B064228-8984-4F65-8D70-5F2D8AC51041}" type="presParOf" srcId="{4DB5434A-6913-4EFF-A276-EF96FD501AB6}" destId="{F7A7D44D-43BD-461D-B6D3-DA758CBF405C}" srcOrd="1" destOrd="0" presId="urn:microsoft.com/office/officeart/2005/8/layout/chevron2"/>
    <dgm:cxn modelId="{F5E782CE-57E9-42E1-A742-334EF5631208}" type="presParOf" srcId="{37D9E401-B80A-4ACF-B75C-8B28C52C6134}" destId="{CC5B335C-4E33-479E-993B-F28BF9FFD33D}" srcOrd="1" destOrd="0" presId="urn:microsoft.com/office/officeart/2005/8/layout/chevron2"/>
    <dgm:cxn modelId="{EBF66AE9-BCE1-41F9-ACAB-8C6032630394}" type="presParOf" srcId="{37D9E401-B80A-4ACF-B75C-8B28C52C6134}" destId="{BC84EB54-C4C5-4C2A-9F6D-56A6B3A623F1}" srcOrd="2" destOrd="0" presId="urn:microsoft.com/office/officeart/2005/8/layout/chevron2"/>
    <dgm:cxn modelId="{26B510E6-0209-4F59-8196-E88026197521}" type="presParOf" srcId="{BC84EB54-C4C5-4C2A-9F6D-56A6B3A623F1}" destId="{66A4FCBA-6211-461B-9922-85B5E1BD9C99}" srcOrd="0" destOrd="0" presId="urn:microsoft.com/office/officeart/2005/8/layout/chevron2"/>
    <dgm:cxn modelId="{C7C10265-961D-4B74-8D18-2631C2D727D6}" type="presParOf" srcId="{BC84EB54-C4C5-4C2A-9F6D-56A6B3A623F1}" destId="{FFA3761C-08E2-4CDD-8483-CBF0A39BAA8C}" srcOrd="1" destOrd="0" presId="urn:microsoft.com/office/officeart/2005/8/layout/chevron2"/>
    <dgm:cxn modelId="{8E2CF4E1-A3F0-455A-AAE0-E42EC91A2418}" type="presParOf" srcId="{37D9E401-B80A-4ACF-B75C-8B28C52C6134}" destId="{853ACDAD-1C0C-4387-AF20-E86A8E0E4005}" srcOrd="3" destOrd="0" presId="urn:microsoft.com/office/officeart/2005/8/layout/chevron2"/>
    <dgm:cxn modelId="{5E90068A-8C6E-4CA5-895B-0B0B0A184479}" type="presParOf" srcId="{37D9E401-B80A-4ACF-B75C-8B28C52C6134}" destId="{E716035B-AF33-4A59-803D-03C54CB20E41}" srcOrd="4" destOrd="0" presId="urn:microsoft.com/office/officeart/2005/8/layout/chevron2"/>
    <dgm:cxn modelId="{8EFDE4CF-5907-4286-9B66-5A1D1B6DE222}" type="presParOf" srcId="{E716035B-AF33-4A59-803D-03C54CB20E41}" destId="{F3C99795-CF02-44E5-81D1-431B844F794F}" srcOrd="0" destOrd="0" presId="urn:microsoft.com/office/officeart/2005/8/layout/chevron2"/>
    <dgm:cxn modelId="{C9BC5D2A-D0FC-400C-A69E-72FEEB2B3F23}" type="presParOf" srcId="{E716035B-AF33-4A59-803D-03C54CB20E41}" destId="{95669DAC-06F7-4D34-85E6-ED4BE151013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45D66F-33DB-4920-98C6-06C648FCA68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D4FBDB3-6B9F-4B2B-A09E-F7BDBF54315B}">
      <dgm:prSet phldrT="[Text]"/>
      <dgm:spPr/>
      <dgm:t>
        <a:bodyPr/>
        <a:lstStyle/>
        <a:p>
          <a:r>
            <a:rPr lang="en-US" b="1" dirty="0" smtClean="0">
              <a:solidFill>
                <a:srgbClr val="FF0000"/>
              </a:solidFill>
            </a:rPr>
            <a:t>Week 11</a:t>
          </a:r>
          <a:endParaRPr lang="en-US" b="1" dirty="0">
            <a:solidFill>
              <a:srgbClr val="FF0000"/>
            </a:solidFill>
          </a:endParaRPr>
        </a:p>
      </dgm:t>
    </dgm:pt>
    <dgm:pt modelId="{442BC0F5-128D-4F2F-806B-18B813A98B7B}" type="parTrans" cxnId="{142614FD-6792-4F14-8CF1-B49D7A1EE219}">
      <dgm:prSet/>
      <dgm:spPr/>
      <dgm:t>
        <a:bodyPr/>
        <a:lstStyle/>
        <a:p>
          <a:endParaRPr lang="en-US"/>
        </a:p>
      </dgm:t>
    </dgm:pt>
    <dgm:pt modelId="{15F91837-FF11-450B-A97C-23B192F046CE}" type="sibTrans" cxnId="{142614FD-6792-4F14-8CF1-B49D7A1EE219}">
      <dgm:prSet/>
      <dgm:spPr/>
      <dgm:t>
        <a:bodyPr/>
        <a:lstStyle/>
        <a:p>
          <a:endParaRPr lang="en-US"/>
        </a:p>
      </dgm:t>
    </dgm:pt>
    <dgm:pt modelId="{779BA80D-B66C-4691-A72C-BF67B13D98A9}">
      <dgm:prSet phldrT="[Text]"/>
      <dgm:spPr/>
      <dgm:t>
        <a:bodyPr/>
        <a:lstStyle/>
        <a:p>
          <a:r>
            <a:rPr lang="en-US" dirty="0" smtClean="0"/>
            <a:t>review your work; check for spelling and grammatical mistakes</a:t>
          </a:r>
          <a:endParaRPr lang="en-US" dirty="0"/>
        </a:p>
      </dgm:t>
    </dgm:pt>
    <dgm:pt modelId="{E45DDC7E-7191-4155-B0AE-914A4A7CE2BC}" type="parTrans" cxnId="{695E6C28-A924-4DD1-A3A8-E8A8BB461080}">
      <dgm:prSet/>
      <dgm:spPr/>
      <dgm:t>
        <a:bodyPr/>
        <a:lstStyle/>
        <a:p>
          <a:endParaRPr lang="en-US"/>
        </a:p>
      </dgm:t>
    </dgm:pt>
    <dgm:pt modelId="{AEC6E14A-9165-4ECB-A5D8-E55F2837EFE8}" type="sibTrans" cxnId="{695E6C28-A924-4DD1-A3A8-E8A8BB461080}">
      <dgm:prSet/>
      <dgm:spPr/>
      <dgm:t>
        <a:bodyPr/>
        <a:lstStyle/>
        <a:p>
          <a:endParaRPr lang="en-US"/>
        </a:p>
      </dgm:t>
    </dgm:pt>
    <dgm:pt modelId="{7CFE1328-99AF-4AAA-8653-09AC540E1751}">
      <dgm:prSet phldrT="[Text]"/>
      <dgm:spPr/>
      <dgm:t>
        <a:bodyPr/>
        <a:lstStyle/>
        <a:p>
          <a:r>
            <a:rPr lang="en-US" b="1" dirty="0" smtClean="0">
              <a:solidFill>
                <a:srgbClr val="FF0000"/>
              </a:solidFill>
            </a:rPr>
            <a:t>Week 12</a:t>
          </a:r>
          <a:endParaRPr lang="en-US" b="1" dirty="0">
            <a:solidFill>
              <a:srgbClr val="FF0000"/>
            </a:solidFill>
          </a:endParaRPr>
        </a:p>
      </dgm:t>
    </dgm:pt>
    <dgm:pt modelId="{61A22411-EEEC-4554-904B-CFBF3FDC4003}" type="parTrans" cxnId="{DB2CDEF1-EAA5-4225-B738-C295CD680716}">
      <dgm:prSet/>
      <dgm:spPr/>
      <dgm:t>
        <a:bodyPr/>
        <a:lstStyle/>
        <a:p>
          <a:endParaRPr lang="en-US"/>
        </a:p>
      </dgm:t>
    </dgm:pt>
    <dgm:pt modelId="{15CE4CC0-0689-4D92-A99F-C596E13CF563}" type="sibTrans" cxnId="{DB2CDEF1-EAA5-4225-B738-C295CD680716}">
      <dgm:prSet/>
      <dgm:spPr/>
      <dgm:t>
        <a:bodyPr/>
        <a:lstStyle/>
        <a:p>
          <a:endParaRPr lang="en-US"/>
        </a:p>
      </dgm:t>
    </dgm:pt>
    <dgm:pt modelId="{7023ABB1-E8B0-4B0D-8728-2114C2AEF459}">
      <dgm:prSet phldrT="[Text]"/>
      <dgm:spPr/>
      <dgm:t>
        <a:bodyPr/>
        <a:lstStyle/>
        <a:p>
          <a:r>
            <a:rPr lang="en-US" dirty="0" smtClean="0"/>
            <a:t>ensure that you have access to Moodle and the relevant module</a:t>
          </a:r>
          <a:endParaRPr lang="en-US" dirty="0"/>
        </a:p>
      </dgm:t>
    </dgm:pt>
    <dgm:pt modelId="{6A3BF30D-D4BC-450D-A13C-727B33E86C54}" type="parTrans" cxnId="{8FC413ED-1CE2-439D-ABEC-431D28FABA41}">
      <dgm:prSet/>
      <dgm:spPr/>
      <dgm:t>
        <a:bodyPr/>
        <a:lstStyle/>
        <a:p>
          <a:endParaRPr lang="en-US"/>
        </a:p>
      </dgm:t>
    </dgm:pt>
    <dgm:pt modelId="{EE0ABC0D-FD85-4A1E-BA81-15114B267236}" type="sibTrans" cxnId="{8FC413ED-1CE2-439D-ABEC-431D28FABA41}">
      <dgm:prSet/>
      <dgm:spPr/>
      <dgm:t>
        <a:bodyPr/>
        <a:lstStyle/>
        <a:p>
          <a:endParaRPr lang="en-US"/>
        </a:p>
      </dgm:t>
    </dgm:pt>
    <dgm:pt modelId="{AB16C5EA-957A-4D39-9859-F3EF253579C4}">
      <dgm:prSet/>
      <dgm:spPr/>
      <dgm:t>
        <a:bodyPr/>
        <a:lstStyle/>
        <a:p>
          <a:r>
            <a:rPr lang="en-US" dirty="0" smtClean="0"/>
            <a:t>ensure your references are correct</a:t>
          </a:r>
          <a:endParaRPr lang="en-US" dirty="0"/>
        </a:p>
      </dgm:t>
    </dgm:pt>
    <dgm:pt modelId="{C9FA6812-99CB-4A99-AE8E-97F35DC442AD}" type="parTrans" cxnId="{0AA57400-4563-4762-9ACC-5DCF881FA1AB}">
      <dgm:prSet/>
      <dgm:spPr/>
      <dgm:t>
        <a:bodyPr/>
        <a:lstStyle/>
        <a:p>
          <a:endParaRPr lang="en-US"/>
        </a:p>
      </dgm:t>
    </dgm:pt>
    <dgm:pt modelId="{29F8B633-F0AE-4E31-B00E-CAB88B01587E}" type="sibTrans" cxnId="{0AA57400-4563-4762-9ACC-5DCF881FA1AB}">
      <dgm:prSet/>
      <dgm:spPr/>
      <dgm:t>
        <a:bodyPr/>
        <a:lstStyle/>
        <a:p>
          <a:endParaRPr lang="en-US"/>
        </a:p>
      </dgm:t>
    </dgm:pt>
    <dgm:pt modelId="{54A682CF-1B7D-442E-BB0D-0A59A7D8EDE1}">
      <dgm:prSet/>
      <dgm:spPr/>
      <dgm:t>
        <a:bodyPr/>
        <a:lstStyle/>
        <a:p>
          <a:r>
            <a:rPr lang="en-US" dirty="0" smtClean="0"/>
            <a:t>submit your work on </a:t>
          </a:r>
          <a:r>
            <a:rPr lang="en-US" dirty="0" smtClean="0"/>
            <a:t>the ______</a:t>
          </a:r>
          <a:endParaRPr lang="en-US" b="1" i="1" dirty="0"/>
        </a:p>
      </dgm:t>
    </dgm:pt>
    <dgm:pt modelId="{9F8AD57F-678F-4E1A-8E32-B2F13668C90B}" type="parTrans" cxnId="{C7D117A7-C13B-40D9-89EA-61ACAD10E3AC}">
      <dgm:prSet/>
      <dgm:spPr/>
      <dgm:t>
        <a:bodyPr/>
        <a:lstStyle/>
        <a:p>
          <a:endParaRPr lang="en-US"/>
        </a:p>
      </dgm:t>
    </dgm:pt>
    <dgm:pt modelId="{6EBCFA96-56E5-4BB5-BA7F-179DD083F738}" type="sibTrans" cxnId="{C7D117A7-C13B-40D9-89EA-61ACAD10E3AC}">
      <dgm:prSet/>
      <dgm:spPr/>
      <dgm:t>
        <a:bodyPr/>
        <a:lstStyle/>
        <a:p>
          <a:endParaRPr lang="en-US"/>
        </a:p>
      </dgm:t>
    </dgm:pt>
    <dgm:pt modelId="{37D9E401-B80A-4ACF-B75C-8B28C52C6134}" type="pres">
      <dgm:prSet presAssocID="{2145D66F-33DB-4920-98C6-06C648FCA686}" presName="linearFlow" presStyleCnt="0">
        <dgm:presLayoutVars>
          <dgm:dir/>
          <dgm:animLvl val="lvl"/>
          <dgm:resizeHandles val="exact"/>
        </dgm:presLayoutVars>
      </dgm:prSet>
      <dgm:spPr/>
      <dgm:t>
        <a:bodyPr/>
        <a:lstStyle/>
        <a:p>
          <a:endParaRPr lang="en-US"/>
        </a:p>
      </dgm:t>
    </dgm:pt>
    <dgm:pt modelId="{4DB5434A-6913-4EFF-A276-EF96FD501AB6}" type="pres">
      <dgm:prSet presAssocID="{AD4FBDB3-6B9F-4B2B-A09E-F7BDBF54315B}" presName="composite" presStyleCnt="0"/>
      <dgm:spPr/>
    </dgm:pt>
    <dgm:pt modelId="{5D5865A4-3455-47B5-9EA8-1CA51CA32A64}" type="pres">
      <dgm:prSet presAssocID="{AD4FBDB3-6B9F-4B2B-A09E-F7BDBF54315B}" presName="parentText" presStyleLbl="alignNode1" presStyleIdx="0" presStyleCnt="2">
        <dgm:presLayoutVars>
          <dgm:chMax val="1"/>
          <dgm:bulletEnabled val="1"/>
        </dgm:presLayoutVars>
      </dgm:prSet>
      <dgm:spPr/>
      <dgm:t>
        <a:bodyPr/>
        <a:lstStyle/>
        <a:p>
          <a:endParaRPr lang="en-US"/>
        </a:p>
      </dgm:t>
    </dgm:pt>
    <dgm:pt modelId="{F7A7D44D-43BD-461D-B6D3-DA758CBF405C}" type="pres">
      <dgm:prSet presAssocID="{AD4FBDB3-6B9F-4B2B-A09E-F7BDBF54315B}" presName="descendantText" presStyleLbl="alignAcc1" presStyleIdx="0" presStyleCnt="2">
        <dgm:presLayoutVars>
          <dgm:bulletEnabled val="1"/>
        </dgm:presLayoutVars>
      </dgm:prSet>
      <dgm:spPr/>
      <dgm:t>
        <a:bodyPr/>
        <a:lstStyle/>
        <a:p>
          <a:endParaRPr lang="en-US"/>
        </a:p>
      </dgm:t>
    </dgm:pt>
    <dgm:pt modelId="{CC5B335C-4E33-479E-993B-F28BF9FFD33D}" type="pres">
      <dgm:prSet presAssocID="{15F91837-FF11-450B-A97C-23B192F046CE}" presName="sp" presStyleCnt="0"/>
      <dgm:spPr/>
    </dgm:pt>
    <dgm:pt modelId="{BC84EB54-C4C5-4C2A-9F6D-56A6B3A623F1}" type="pres">
      <dgm:prSet presAssocID="{7CFE1328-99AF-4AAA-8653-09AC540E1751}" presName="composite" presStyleCnt="0"/>
      <dgm:spPr/>
    </dgm:pt>
    <dgm:pt modelId="{66A4FCBA-6211-461B-9922-85B5E1BD9C99}" type="pres">
      <dgm:prSet presAssocID="{7CFE1328-99AF-4AAA-8653-09AC540E1751}" presName="parentText" presStyleLbl="alignNode1" presStyleIdx="1" presStyleCnt="2">
        <dgm:presLayoutVars>
          <dgm:chMax val="1"/>
          <dgm:bulletEnabled val="1"/>
        </dgm:presLayoutVars>
      </dgm:prSet>
      <dgm:spPr/>
      <dgm:t>
        <a:bodyPr/>
        <a:lstStyle/>
        <a:p>
          <a:endParaRPr lang="en-US"/>
        </a:p>
      </dgm:t>
    </dgm:pt>
    <dgm:pt modelId="{FFA3761C-08E2-4CDD-8483-CBF0A39BAA8C}" type="pres">
      <dgm:prSet presAssocID="{7CFE1328-99AF-4AAA-8653-09AC540E1751}" presName="descendantText" presStyleLbl="alignAcc1" presStyleIdx="1" presStyleCnt="2">
        <dgm:presLayoutVars>
          <dgm:bulletEnabled val="1"/>
        </dgm:presLayoutVars>
      </dgm:prSet>
      <dgm:spPr/>
      <dgm:t>
        <a:bodyPr/>
        <a:lstStyle/>
        <a:p>
          <a:endParaRPr lang="en-US"/>
        </a:p>
      </dgm:t>
    </dgm:pt>
  </dgm:ptLst>
  <dgm:cxnLst>
    <dgm:cxn modelId="{DB2CDEF1-EAA5-4225-B738-C295CD680716}" srcId="{2145D66F-33DB-4920-98C6-06C648FCA686}" destId="{7CFE1328-99AF-4AAA-8653-09AC540E1751}" srcOrd="1" destOrd="0" parTransId="{61A22411-EEEC-4554-904B-CFBF3FDC4003}" sibTransId="{15CE4CC0-0689-4D92-A99F-C596E13CF563}"/>
    <dgm:cxn modelId="{0AA57400-4563-4762-9ACC-5DCF881FA1AB}" srcId="{AD4FBDB3-6B9F-4B2B-A09E-F7BDBF54315B}" destId="{AB16C5EA-957A-4D39-9859-F3EF253579C4}" srcOrd="1" destOrd="0" parTransId="{C9FA6812-99CB-4A99-AE8E-97F35DC442AD}" sibTransId="{29F8B633-F0AE-4E31-B00E-CAB88B01587E}"/>
    <dgm:cxn modelId="{C7D117A7-C13B-40D9-89EA-61ACAD10E3AC}" srcId="{7CFE1328-99AF-4AAA-8653-09AC540E1751}" destId="{54A682CF-1B7D-442E-BB0D-0A59A7D8EDE1}" srcOrd="1" destOrd="0" parTransId="{9F8AD57F-678F-4E1A-8E32-B2F13668C90B}" sibTransId="{6EBCFA96-56E5-4BB5-BA7F-179DD083F738}"/>
    <dgm:cxn modelId="{DF2630C9-FDA8-4D17-9359-B953AA3A4713}" type="presOf" srcId="{AB16C5EA-957A-4D39-9859-F3EF253579C4}" destId="{F7A7D44D-43BD-461D-B6D3-DA758CBF405C}" srcOrd="0" destOrd="1" presId="urn:microsoft.com/office/officeart/2005/8/layout/chevron2"/>
    <dgm:cxn modelId="{1AC41912-2827-4E68-B1F8-99780EDB6BC7}" type="presOf" srcId="{7023ABB1-E8B0-4B0D-8728-2114C2AEF459}" destId="{FFA3761C-08E2-4CDD-8483-CBF0A39BAA8C}" srcOrd="0" destOrd="0" presId="urn:microsoft.com/office/officeart/2005/8/layout/chevron2"/>
    <dgm:cxn modelId="{695E6C28-A924-4DD1-A3A8-E8A8BB461080}" srcId="{AD4FBDB3-6B9F-4B2B-A09E-F7BDBF54315B}" destId="{779BA80D-B66C-4691-A72C-BF67B13D98A9}" srcOrd="0" destOrd="0" parTransId="{E45DDC7E-7191-4155-B0AE-914A4A7CE2BC}" sibTransId="{AEC6E14A-9165-4ECB-A5D8-E55F2837EFE8}"/>
    <dgm:cxn modelId="{0387921D-C9B7-4AB9-8D97-85F9C0DF79DB}" type="presOf" srcId="{2145D66F-33DB-4920-98C6-06C648FCA686}" destId="{37D9E401-B80A-4ACF-B75C-8B28C52C6134}" srcOrd="0" destOrd="0" presId="urn:microsoft.com/office/officeart/2005/8/layout/chevron2"/>
    <dgm:cxn modelId="{BDB70163-2829-4631-8A7E-92C6361CEC1F}" type="presOf" srcId="{779BA80D-B66C-4691-A72C-BF67B13D98A9}" destId="{F7A7D44D-43BD-461D-B6D3-DA758CBF405C}" srcOrd="0" destOrd="0" presId="urn:microsoft.com/office/officeart/2005/8/layout/chevron2"/>
    <dgm:cxn modelId="{6CE23834-13F5-413D-BA4B-F32323C3E20C}" type="presOf" srcId="{7CFE1328-99AF-4AAA-8653-09AC540E1751}" destId="{66A4FCBA-6211-461B-9922-85B5E1BD9C99}" srcOrd="0" destOrd="0" presId="urn:microsoft.com/office/officeart/2005/8/layout/chevron2"/>
    <dgm:cxn modelId="{313150B4-83F6-4DFB-9453-95DF95AED176}" type="presOf" srcId="{54A682CF-1B7D-442E-BB0D-0A59A7D8EDE1}" destId="{FFA3761C-08E2-4CDD-8483-CBF0A39BAA8C}" srcOrd="0" destOrd="1" presId="urn:microsoft.com/office/officeart/2005/8/layout/chevron2"/>
    <dgm:cxn modelId="{8FC413ED-1CE2-439D-ABEC-431D28FABA41}" srcId="{7CFE1328-99AF-4AAA-8653-09AC540E1751}" destId="{7023ABB1-E8B0-4B0D-8728-2114C2AEF459}" srcOrd="0" destOrd="0" parTransId="{6A3BF30D-D4BC-450D-A13C-727B33E86C54}" sibTransId="{EE0ABC0D-FD85-4A1E-BA81-15114B267236}"/>
    <dgm:cxn modelId="{ED35A17E-0958-4644-B6F8-F45507C96AC8}" type="presOf" srcId="{AD4FBDB3-6B9F-4B2B-A09E-F7BDBF54315B}" destId="{5D5865A4-3455-47B5-9EA8-1CA51CA32A64}" srcOrd="0" destOrd="0" presId="urn:microsoft.com/office/officeart/2005/8/layout/chevron2"/>
    <dgm:cxn modelId="{142614FD-6792-4F14-8CF1-B49D7A1EE219}" srcId="{2145D66F-33DB-4920-98C6-06C648FCA686}" destId="{AD4FBDB3-6B9F-4B2B-A09E-F7BDBF54315B}" srcOrd="0" destOrd="0" parTransId="{442BC0F5-128D-4F2F-806B-18B813A98B7B}" sibTransId="{15F91837-FF11-450B-A97C-23B192F046CE}"/>
    <dgm:cxn modelId="{CA6998F1-AC8F-437F-B81D-35D29114665B}" type="presParOf" srcId="{37D9E401-B80A-4ACF-B75C-8B28C52C6134}" destId="{4DB5434A-6913-4EFF-A276-EF96FD501AB6}" srcOrd="0" destOrd="0" presId="urn:microsoft.com/office/officeart/2005/8/layout/chevron2"/>
    <dgm:cxn modelId="{2408DD10-5764-4D9F-818E-B93BB12EB0CF}" type="presParOf" srcId="{4DB5434A-6913-4EFF-A276-EF96FD501AB6}" destId="{5D5865A4-3455-47B5-9EA8-1CA51CA32A64}" srcOrd="0" destOrd="0" presId="urn:microsoft.com/office/officeart/2005/8/layout/chevron2"/>
    <dgm:cxn modelId="{5B064228-8984-4F65-8D70-5F2D8AC51041}" type="presParOf" srcId="{4DB5434A-6913-4EFF-A276-EF96FD501AB6}" destId="{F7A7D44D-43BD-461D-B6D3-DA758CBF405C}" srcOrd="1" destOrd="0" presId="urn:microsoft.com/office/officeart/2005/8/layout/chevron2"/>
    <dgm:cxn modelId="{F5E782CE-57E9-42E1-A742-334EF5631208}" type="presParOf" srcId="{37D9E401-B80A-4ACF-B75C-8B28C52C6134}" destId="{CC5B335C-4E33-479E-993B-F28BF9FFD33D}" srcOrd="1" destOrd="0" presId="urn:microsoft.com/office/officeart/2005/8/layout/chevron2"/>
    <dgm:cxn modelId="{EBF66AE9-BCE1-41F9-ACAB-8C6032630394}" type="presParOf" srcId="{37D9E401-B80A-4ACF-B75C-8B28C52C6134}" destId="{BC84EB54-C4C5-4C2A-9F6D-56A6B3A623F1}" srcOrd="2" destOrd="0" presId="urn:microsoft.com/office/officeart/2005/8/layout/chevron2"/>
    <dgm:cxn modelId="{26B510E6-0209-4F59-8196-E88026197521}" type="presParOf" srcId="{BC84EB54-C4C5-4C2A-9F6D-56A6B3A623F1}" destId="{66A4FCBA-6211-461B-9922-85B5E1BD9C99}" srcOrd="0" destOrd="0" presId="urn:microsoft.com/office/officeart/2005/8/layout/chevron2"/>
    <dgm:cxn modelId="{C7C10265-961D-4B74-8D18-2631C2D727D6}" type="presParOf" srcId="{BC84EB54-C4C5-4C2A-9F6D-56A6B3A623F1}" destId="{FFA3761C-08E2-4CDD-8483-CBF0A39BAA8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5FFE8B-DF95-4F8B-9CA4-003CCF0808C3}">
      <dsp:nvSpPr>
        <dsp:cNvPr id="0" name=""/>
        <dsp:cNvSpPr/>
      </dsp:nvSpPr>
      <dsp:spPr>
        <a:xfrm rot="5400000">
          <a:off x="-240659" y="242297"/>
          <a:ext cx="1604397" cy="112307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0000"/>
              </a:solidFill>
            </a:rPr>
            <a:t>Week 1</a:t>
          </a:r>
          <a:endParaRPr lang="en-US" sz="2400" b="1" kern="1200" dirty="0">
            <a:solidFill>
              <a:srgbClr val="FF0000"/>
            </a:solidFill>
          </a:endParaRPr>
        </a:p>
      </dsp:txBody>
      <dsp:txXfrm rot="-5400000">
        <a:off x="2" y="563176"/>
        <a:ext cx="1123077" cy="481320"/>
      </dsp:txXfrm>
    </dsp:sp>
    <dsp:sp modelId="{BA070321-AA40-44AB-9C28-A2B79968BB31}">
      <dsp:nvSpPr>
        <dsp:cNvPr id="0" name=""/>
        <dsp:cNvSpPr/>
      </dsp:nvSpPr>
      <dsp:spPr>
        <a:xfrm rot="5400000">
          <a:off x="5048660" y="-3923944"/>
          <a:ext cx="1042858" cy="889402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a:t>
          </a:r>
          <a:endParaRPr lang="en-US" sz="2300" kern="1200" dirty="0"/>
        </a:p>
        <a:p>
          <a:pPr marL="228600" lvl="1" indent="-228600" algn="l" defTabSz="1022350">
            <a:lnSpc>
              <a:spcPct val="90000"/>
            </a:lnSpc>
            <a:spcBef>
              <a:spcPct val="0"/>
            </a:spcBef>
            <a:spcAft>
              <a:spcPct val="15000"/>
            </a:spcAft>
            <a:buChar char="••"/>
          </a:pPr>
          <a:r>
            <a:rPr lang="en-US" sz="2300" kern="1200" dirty="0" smtClean="0"/>
            <a:t>……</a:t>
          </a:r>
          <a:endParaRPr lang="en-US" sz="2300" kern="1200" dirty="0"/>
        </a:p>
      </dsp:txBody>
      <dsp:txXfrm rot="-5400000">
        <a:off x="1123078" y="52546"/>
        <a:ext cx="8843115" cy="941042"/>
      </dsp:txXfrm>
    </dsp:sp>
    <dsp:sp modelId="{7AC9AE5B-BBCE-435F-8283-66CE435AA012}">
      <dsp:nvSpPr>
        <dsp:cNvPr id="0" name=""/>
        <dsp:cNvSpPr/>
      </dsp:nvSpPr>
      <dsp:spPr>
        <a:xfrm rot="5400000">
          <a:off x="-240659" y="1652615"/>
          <a:ext cx="1604397" cy="112307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0000"/>
              </a:solidFill>
            </a:rPr>
            <a:t>Week 2</a:t>
          </a:r>
          <a:endParaRPr lang="en-US" sz="2400" b="1" kern="1200" dirty="0">
            <a:solidFill>
              <a:srgbClr val="FF0000"/>
            </a:solidFill>
          </a:endParaRPr>
        </a:p>
      </dsp:txBody>
      <dsp:txXfrm rot="-5400000">
        <a:off x="2" y="1973494"/>
        <a:ext cx="1123077" cy="481320"/>
      </dsp:txXfrm>
    </dsp:sp>
    <dsp:sp modelId="{7D80907C-324D-44E2-879A-E90B5301D3A5}">
      <dsp:nvSpPr>
        <dsp:cNvPr id="0" name=""/>
        <dsp:cNvSpPr/>
      </dsp:nvSpPr>
      <dsp:spPr>
        <a:xfrm rot="5400000">
          <a:off x="5048660" y="-2513626"/>
          <a:ext cx="1042858" cy="889402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a:t>
          </a:r>
          <a:endParaRPr lang="en-US" sz="2300" kern="1200" dirty="0"/>
        </a:p>
        <a:p>
          <a:pPr marL="228600" lvl="1" indent="-228600" algn="l" defTabSz="1022350">
            <a:lnSpc>
              <a:spcPct val="90000"/>
            </a:lnSpc>
            <a:spcBef>
              <a:spcPct val="0"/>
            </a:spcBef>
            <a:spcAft>
              <a:spcPct val="15000"/>
            </a:spcAft>
            <a:buChar char="••"/>
          </a:pPr>
          <a:r>
            <a:rPr lang="en-US" sz="2300" kern="1200" dirty="0" smtClean="0"/>
            <a:t>……</a:t>
          </a:r>
          <a:endParaRPr lang="en-US" sz="2300" kern="1200" dirty="0"/>
        </a:p>
      </dsp:txBody>
      <dsp:txXfrm rot="-5400000">
        <a:off x="1123078" y="1462864"/>
        <a:ext cx="8843115" cy="941042"/>
      </dsp:txXfrm>
    </dsp:sp>
    <dsp:sp modelId="{6E41ABDE-1EC9-4B77-BE61-19B21D2FB99F}">
      <dsp:nvSpPr>
        <dsp:cNvPr id="0" name=""/>
        <dsp:cNvSpPr/>
      </dsp:nvSpPr>
      <dsp:spPr>
        <a:xfrm rot="5400000">
          <a:off x="-240659" y="3062933"/>
          <a:ext cx="1604397" cy="1123077"/>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0000"/>
              </a:solidFill>
            </a:rPr>
            <a:t>Week 3</a:t>
          </a:r>
          <a:endParaRPr lang="en-US" sz="2400" b="1" kern="1200" dirty="0">
            <a:solidFill>
              <a:srgbClr val="FF0000"/>
            </a:solidFill>
          </a:endParaRPr>
        </a:p>
      </dsp:txBody>
      <dsp:txXfrm rot="-5400000">
        <a:off x="2" y="3383812"/>
        <a:ext cx="1123077" cy="481320"/>
      </dsp:txXfrm>
    </dsp:sp>
    <dsp:sp modelId="{CED8D5C4-4DB7-4109-BC2E-13670B6AA4EE}">
      <dsp:nvSpPr>
        <dsp:cNvPr id="0" name=""/>
        <dsp:cNvSpPr/>
      </dsp:nvSpPr>
      <dsp:spPr>
        <a:xfrm rot="5400000">
          <a:off x="5048660" y="-1103308"/>
          <a:ext cx="1042858" cy="8894023"/>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smtClean="0"/>
            <a:t>……</a:t>
          </a:r>
          <a:endParaRPr lang="en-US" sz="2300" kern="1200" dirty="0"/>
        </a:p>
        <a:p>
          <a:pPr marL="228600" lvl="1" indent="-228600" algn="l" defTabSz="1022350">
            <a:lnSpc>
              <a:spcPct val="90000"/>
            </a:lnSpc>
            <a:spcBef>
              <a:spcPct val="0"/>
            </a:spcBef>
            <a:spcAft>
              <a:spcPct val="15000"/>
            </a:spcAft>
            <a:buChar char="••"/>
          </a:pPr>
          <a:r>
            <a:rPr lang="en-US" sz="2300" kern="1200" dirty="0" smtClean="0"/>
            <a:t>……</a:t>
          </a:r>
          <a:endParaRPr lang="en-US" sz="2300" kern="1200" dirty="0"/>
        </a:p>
      </dsp:txBody>
      <dsp:txXfrm rot="-5400000">
        <a:off x="1123078" y="2873182"/>
        <a:ext cx="8843115" cy="941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865A4-3455-47B5-9EA8-1CA51CA32A64}">
      <dsp:nvSpPr>
        <dsp:cNvPr id="0" name=""/>
        <dsp:cNvSpPr/>
      </dsp:nvSpPr>
      <dsp:spPr>
        <a:xfrm rot="5400000">
          <a:off x="-301828" y="304294"/>
          <a:ext cx="2012188" cy="140853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1" kern="1200" dirty="0" smtClean="0">
              <a:solidFill>
                <a:srgbClr val="FF0000"/>
              </a:solidFill>
            </a:rPr>
            <a:t>Week 1</a:t>
          </a:r>
          <a:endParaRPr lang="en-US" sz="3000" b="1" kern="1200" dirty="0">
            <a:solidFill>
              <a:srgbClr val="FF0000"/>
            </a:solidFill>
          </a:endParaRPr>
        </a:p>
      </dsp:txBody>
      <dsp:txXfrm rot="-5400000">
        <a:off x="1" y="706732"/>
        <a:ext cx="1408531" cy="603657"/>
      </dsp:txXfrm>
    </dsp:sp>
    <dsp:sp modelId="{F7A7D44D-43BD-461D-B6D3-DA758CBF405C}">
      <dsp:nvSpPr>
        <dsp:cNvPr id="0" name=""/>
        <dsp:cNvSpPr/>
      </dsp:nvSpPr>
      <dsp:spPr>
        <a:xfrm rot="5400000">
          <a:off x="4864173" y="-3453175"/>
          <a:ext cx="1307922" cy="8219205"/>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carefully read the feedback received for your proposal</a:t>
          </a:r>
          <a:endParaRPr lang="en-US" sz="1900" kern="1200" dirty="0"/>
        </a:p>
        <a:p>
          <a:pPr marL="171450" lvl="1" indent="-171450" algn="l" defTabSz="844550">
            <a:lnSpc>
              <a:spcPct val="90000"/>
            </a:lnSpc>
            <a:spcBef>
              <a:spcPct val="0"/>
            </a:spcBef>
            <a:spcAft>
              <a:spcPct val="15000"/>
            </a:spcAft>
            <a:buChar char="••"/>
          </a:pPr>
          <a:r>
            <a:rPr lang="en-US" sz="1900" kern="1200" dirty="0" smtClean="0"/>
            <a:t>set up a meeting with your supervisor to discuss the feedback</a:t>
          </a:r>
          <a:endParaRPr lang="en-US" sz="1900" kern="1200" dirty="0"/>
        </a:p>
      </dsp:txBody>
      <dsp:txXfrm rot="-5400000">
        <a:off x="1408532" y="66313"/>
        <a:ext cx="8155358" cy="1180228"/>
      </dsp:txXfrm>
    </dsp:sp>
    <dsp:sp modelId="{66A4FCBA-6211-461B-9922-85B5E1BD9C99}">
      <dsp:nvSpPr>
        <dsp:cNvPr id="0" name=""/>
        <dsp:cNvSpPr/>
      </dsp:nvSpPr>
      <dsp:spPr>
        <a:xfrm rot="5400000">
          <a:off x="-301828" y="2126064"/>
          <a:ext cx="2012188" cy="140853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1" kern="1200" dirty="0" smtClean="0">
              <a:solidFill>
                <a:srgbClr val="FF0000"/>
              </a:solidFill>
            </a:rPr>
            <a:t>Week 2</a:t>
          </a:r>
          <a:endParaRPr lang="en-US" sz="3000" b="1" kern="1200" dirty="0">
            <a:solidFill>
              <a:srgbClr val="FF0000"/>
            </a:solidFill>
          </a:endParaRPr>
        </a:p>
      </dsp:txBody>
      <dsp:txXfrm rot="-5400000">
        <a:off x="1" y="2528502"/>
        <a:ext cx="1408531" cy="603657"/>
      </dsp:txXfrm>
    </dsp:sp>
    <dsp:sp modelId="{FFA3761C-08E2-4CDD-8483-CBF0A39BAA8C}">
      <dsp:nvSpPr>
        <dsp:cNvPr id="0" name=""/>
        <dsp:cNvSpPr/>
      </dsp:nvSpPr>
      <dsp:spPr>
        <a:xfrm rot="5400000">
          <a:off x="4864173" y="-1631405"/>
          <a:ext cx="1307922" cy="8219205"/>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act on the feedback</a:t>
          </a:r>
          <a:endParaRPr lang="en-US" sz="1900" kern="1200" dirty="0"/>
        </a:p>
        <a:p>
          <a:pPr marL="171450" lvl="1" indent="-171450" algn="l" defTabSz="844550">
            <a:lnSpc>
              <a:spcPct val="90000"/>
            </a:lnSpc>
            <a:spcBef>
              <a:spcPct val="0"/>
            </a:spcBef>
            <a:spcAft>
              <a:spcPct val="15000"/>
            </a:spcAft>
            <a:buChar char="••"/>
          </a:pPr>
          <a:r>
            <a:rPr lang="en-US" sz="1900" kern="1200" smtClean="0"/>
            <a:t>continue working on the literature review</a:t>
          </a:r>
          <a:endParaRPr lang="en-US" sz="1900" kern="1200"/>
        </a:p>
        <a:p>
          <a:pPr marL="171450" lvl="1" indent="-171450" algn="l" defTabSz="844550">
            <a:lnSpc>
              <a:spcPct val="90000"/>
            </a:lnSpc>
            <a:spcBef>
              <a:spcPct val="0"/>
            </a:spcBef>
            <a:spcAft>
              <a:spcPct val="15000"/>
            </a:spcAft>
            <a:buChar char="••"/>
          </a:pPr>
          <a:r>
            <a:rPr lang="en-US" sz="1900" kern="1200" dirty="0" smtClean="0"/>
            <a:t>attend workshop (</a:t>
          </a:r>
          <a:r>
            <a:rPr lang="en-GB" sz="1900" i="1" kern="1200" dirty="0" smtClean="0"/>
            <a:t>Writing a Literature Review – a revision</a:t>
          </a:r>
          <a:r>
            <a:rPr lang="en-GB" sz="1900" kern="1200" dirty="0" smtClean="0"/>
            <a:t>)</a:t>
          </a:r>
          <a:endParaRPr lang="en-US" sz="1900" kern="1200" dirty="0"/>
        </a:p>
      </dsp:txBody>
      <dsp:txXfrm rot="-5400000">
        <a:off x="1408532" y="1888083"/>
        <a:ext cx="8155358" cy="1180228"/>
      </dsp:txXfrm>
    </dsp:sp>
    <dsp:sp modelId="{F3C99795-CF02-44E5-81D1-431B844F794F}">
      <dsp:nvSpPr>
        <dsp:cNvPr id="0" name=""/>
        <dsp:cNvSpPr/>
      </dsp:nvSpPr>
      <dsp:spPr>
        <a:xfrm rot="5400000">
          <a:off x="-301828" y="3947835"/>
          <a:ext cx="2012188" cy="140853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1" kern="1200" dirty="0" smtClean="0">
              <a:solidFill>
                <a:srgbClr val="FF0000"/>
              </a:solidFill>
            </a:rPr>
            <a:t>Week 3</a:t>
          </a:r>
          <a:endParaRPr lang="en-US" sz="3000" b="1" kern="1200" dirty="0">
            <a:solidFill>
              <a:srgbClr val="FF0000"/>
            </a:solidFill>
          </a:endParaRPr>
        </a:p>
      </dsp:txBody>
      <dsp:txXfrm rot="-5400000">
        <a:off x="1" y="4350273"/>
        <a:ext cx="1408531" cy="603657"/>
      </dsp:txXfrm>
    </dsp:sp>
    <dsp:sp modelId="{95669DAC-06F7-4D34-85E6-ED4BE1510134}">
      <dsp:nvSpPr>
        <dsp:cNvPr id="0" name=""/>
        <dsp:cNvSpPr/>
      </dsp:nvSpPr>
      <dsp:spPr>
        <a:xfrm rot="5400000">
          <a:off x="4864173" y="190365"/>
          <a:ext cx="1307922" cy="8219205"/>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attend workshop (</a:t>
          </a:r>
          <a:r>
            <a:rPr lang="en-GB" sz="1900" i="1" kern="1200" dirty="0" smtClean="0"/>
            <a:t>Ethics Form – Why? How? When?)</a:t>
          </a:r>
          <a:endParaRPr lang="en-US" sz="1900" kern="1200" dirty="0"/>
        </a:p>
        <a:p>
          <a:pPr marL="171450" lvl="1" indent="-171450" algn="l" defTabSz="844550">
            <a:lnSpc>
              <a:spcPct val="90000"/>
            </a:lnSpc>
            <a:spcBef>
              <a:spcPct val="0"/>
            </a:spcBef>
            <a:spcAft>
              <a:spcPct val="15000"/>
            </a:spcAft>
            <a:buChar char="••"/>
          </a:pPr>
          <a:r>
            <a:rPr lang="en-US" sz="1900" kern="1200" smtClean="0"/>
            <a:t>fill in your ethics form</a:t>
          </a:r>
          <a:endParaRPr lang="en-US" sz="1900" kern="1200"/>
        </a:p>
        <a:p>
          <a:pPr marL="171450" lvl="1" indent="-171450" algn="l" defTabSz="844550">
            <a:lnSpc>
              <a:spcPct val="90000"/>
            </a:lnSpc>
            <a:spcBef>
              <a:spcPct val="0"/>
            </a:spcBef>
            <a:spcAft>
              <a:spcPct val="15000"/>
            </a:spcAft>
            <a:buChar char="••"/>
          </a:pPr>
          <a:r>
            <a:rPr lang="en-US" sz="1900" kern="1200" dirty="0" smtClean="0"/>
            <a:t>set up meeting with supervisor - discuss your methodology	</a:t>
          </a:r>
          <a:endParaRPr lang="en-US" sz="1900" kern="1200" dirty="0"/>
        </a:p>
      </dsp:txBody>
      <dsp:txXfrm rot="-5400000">
        <a:off x="1408532" y="3709854"/>
        <a:ext cx="8155358" cy="11802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865A4-3455-47B5-9EA8-1CA51CA32A64}">
      <dsp:nvSpPr>
        <dsp:cNvPr id="0" name=""/>
        <dsp:cNvSpPr/>
      </dsp:nvSpPr>
      <dsp:spPr>
        <a:xfrm rot="5400000">
          <a:off x="-301828" y="304294"/>
          <a:ext cx="2012188" cy="140853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1" kern="1200" dirty="0" smtClean="0">
              <a:solidFill>
                <a:srgbClr val="FF0000"/>
              </a:solidFill>
            </a:rPr>
            <a:t>Week 4</a:t>
          </a:r>
          <a:endParaRPr lang="en-US" sz="3000" b="1" kern="1200" dirty="0">
            <a:solidFill>
              <a:srgbClr val="FF0000"/>
            </a:solidFill>
          </a:endParaRPr>
        </a:p>
      </dsp:txBody>
      <dsp:txXfrm rot="-5400000">
        <a:off x="1" y="706732"/>
        <a:ext cx="1408531" cy="603657"/>
      </dsp:txXfrm>
    </dsp:sp>
    <dsp:sp modelId="{F7A7D44D-43BD-461D-B6D3-DA758CBF405C}">
      <dsp:nvSpPr>
        <dsp:cNvPr id="0" name=""/>
        <dsp:cNvSpPr/>
      </dsp:nvSpPr>
      <dsp:spPr>
        <a:xfrm rot="5400000">
          <a:off x="4864173" y="-3453175"/>
          <a:ext cx="1307922" cy="8219205"/>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attend workshop (</a:t>
          </a:r>
          <a:r>
            <a:rPr lang="en-GB" sz="1900" i="1" kern="1200" dirty="0" smtClean="0"/>
            <a:t>Writing the Methodology – a revision</a:t>
          </a:r>
          <a:r>
            <a:rPr lang="en-GB" sz="1900" kern="1200" dirty="0" smtClean="0"/>
            <a:t>)</a:t>
          </a:r>
          <a:endParaRPr lang="en-US" sz="1900" kern="1200" dirty="0"/>
        </a:p>
        <a:p>
          <a:pPr marL="171450" lvl="1" indent="-171450" algn="l" defTabSz="844550">
            <a:lnSpc>
              <a:spcPct val="90000"/>
            </a:lnSpc>
            <a:spcBef>
              <a:spcPct val="0"/>
            </a:spcBef>
            <a:spcAft>
              <a:spcPct val="15000"/>
            </a:spcAft>
            <a:buChar char="••"/>
          </a:pPr>
          <a:r>
            <a:rPr lang="en-US" sz="1900" kern="1200" smtClean="0"/>
            <a:t>collect data</a:t>
          </a:r>
          <a:endParaRPr lang="en-US" sz="1900" kern="1200"/>
        </a:p>
        <a:p>
          <a:pPr marL="171450" lvl="1" indent="-171450" algn="l" defTabSz="844550">
            <a:lnSpc>
              <a:spcPct val="90000"/>
            </a:lnSpc>
            <a:spcBef>
              <a:spcPct val="0"/>
            </a:spcBef>
            <a:spcAft>
              <a:spcPct val="15000"/>
            </a:spcAft>
            <a:buChar char="••"/>
          </a:pPr>
          <a:r>
            <a:rPr lang="en-US" sz="1900" kern="1200" dirty="0" smtClean="0"/>
            <a:t>revise and edit methodology</a:t>
          </a:r>
          <a:endParaRPr lang="en-US" sz="1900" kern="1200" dirty="0"/>
        </a:p>
      </dsp:txBody>
      <dsp:txXfrm rot="-5400000">
        <a:off x="1408532" y="66313"/>
        <a:ext cx="8155358" cy="1180228"/>
      </dsp:txXfrm>
    </dsp:sp>
    <dsp:sp modelId="{66A4FCBA-6211-461B-9922-85B5E1BD9C99}">
      <dsp:nvSpPr>
        <dsp:cNvPr id="0" name=""/>
        <dsp:cNvSpPr/>
      </dsp:nvSpPr>
      <dsp:spPr>
        <a:xfrm rot="5400000">
          <a:off x="-301828" y="2126064"/>
          <a:ext cx="2012188" cy="140853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1" kern="1200" dirty="0" smtClean="0">
              <a:solidFill>
                <a:srgbClr val="FF0000"/>
              </a:solidFill>
            </a:rPr>
            <a:t>Week 6</a:t>
          </a:r>
          <a:endParaRPr lang="en-US" sz="3000" b="1" kern="1200" dirty="0">
            <a:solidFill>
              <a:srgbClr val="FF0000"/>
            </a:solidFill>
          </a:endParaRPr>
        </a:p>
      </dsp:txBody>
      <dsp:txXfrm rot="-5400000">
        <a:off x="1" y="2528502"/>
        <a:ext cx="1408531" cy="603657"/>
      </dsp:txXfrm>
    </dsp:sp>
    <dsp:sp modelId="{FFA3761C-08E2-4CDD-8483-CBF0A39BAA8C}">
      <dsp:nvSpPr>
        <dsp:cNvPr id="0" name=""/>
        <dsp:cNvSpPr/>
      </dsp:nvSpPr>
      <dsp:spPr>
        <a:xfrm rot="5400000">
          <a:off x="4864173" y="-1631405"/>
          <a:ext cx="1307922" cy="8219205"/>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begin writing up the results and discussion sections </a:t>
          </a:r>
          <a:endParaRPr lang="en-US" sz="1900" kern="1200" dirty="0"/>
        </a:p>
        <a:p>
          <a:pPr marL="171450" lvl="1" indent="-171450" algn="l" defTabSz="844550">
            <a:lnSpc>
              <a:spcPct val="90000"/>
            </a:lnSpc>
            <a:spcBef>
              <a:spcPct val="0"/>
            </a:spcBef>
            <a:spcAft>
              <a:spcPct val="15000"/>
            </a:spcAft>
            <a:buChar char="••"/>
          </a:pPr>
          <a:r>
            <a:rPr lang="en-US" sz="1900" kern="1200" dirty="0" smtClean="0"/>
            <a:t>set up meeting with supervisor</a:t>
          </a:r>
          <a:endParaRPr lang="en-US" sz="1900" kern="1200" dirty="0"/>
        </a:p>
      </dsp:txBody>
      <dsp:txXfrm rot="-5400000">
        <a:off x="1408532" y="1888083"/>
        <a:ext cx="8155358" cy="1180228"/>
      </dsp:txXfrm>
    </dsp:sp>
    <dsp:sp modelId="{F3C99795-CF02-44E5-81D1-431B844F794F}">
      <dsp:nvSpPr>
        <dsp:cNvPr id="0" name=""/>
        <dsp:cNvSpPr/>
      </dsp:nvSpPr>
      <dsp:spPr>
        <a:xfrm rot="5400000">
          <a:off x="-301828" y="3947835"/>
          <a:ext cx="2012188" cy="140853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b="1" kern="1200" dirty="0" smtClean="0">
              <a:solidFill>
                <a:srgbClr val="FF0000"/>
              </a:solidFill>
            </a:rPr>
            <a:t>Week 9</a:t>
          </a:r>
          <a:endParaRPr lang="en-US" sz="3000" b="1" kern="1200" dirty="0">
            <a:solidFill>
              <a:srgbClr val="FF0000"/>
            </a:solidFill>
          </a:endParaRPr>
        </a:p>
      </dsp:txBody>
      <dsp:txXfrm rot="-5400000">
        <a:off x="1" y="4350273"/>
        <a:ext cx="1408531" cy="603657"/>
      </dsp:txXfrm>
    </dsp:sp>
    <dsp:sp modelId="{95669DAC-06F7-4D34-85E6-ED4BE1510134}">
      <dsp:nvSpPr>
        <dsp:cNvPr id="0" name=""/>
        <dsp:cNvSpPr/>
      </dsp:nvSpPr>
      <dsp:spPr>
        <a:xfrm rot="5400000">
          <a:off x="4864173" y="190365"/>
          <a:ext cx="1307922" cy="8219205"/>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finish writing your dissertation</a:t>
          </a:r>
          <a:endParaRPr lang="en-US" sz="1900" kern="1200" dirty="0"/>
        </a:p>
        <a:p>
          <a:pPr marL="171450" lvl="1" indent="-171450" algn="l" defTabSz="844550">
            <a:lnSpc>
              <a:spcPct val="90000"/>
            </a:lnSpc>
            <a:spcBef>
              <a:spcPct val="0"/>
            </a:spcBef>
            <a:spcAft>
              <a:spcPct val="15000"/>
            </a:spcAft>
            <a:buChar char="••"/>
          </a:pPr>
          <a:r>
            <a:rPr lang="en-US" sz="1900" kern="1200" smtClean="0"/>
            <a:t>add relevant document to the appendix section</a:t>
          </a:r>
          <a:endParaRPr lang="en-US" sz="1900" kern="1200"/>
        </a:p>
        <a:p>
          <a:pPr marL="171450" lvl="1" indent="-171450" algn="l" defTabSz="844550">
            <a:lnSpc>
              <a:spcPct val="90000"/>
            </a:lnSpc>
            <a:spcBef>
              <a:spcPct val="0"/>
            </a:spcBef>
            <a:spcAft>
              <a:spcPct val="15000"/>
            </a:spcAft>
            <a:buChar char="••"/>
          </a:pPr>
          <a:r>
            <a:rPr lang="en-US" sz="1900" kern="1200" dirty="0" smtClean="0"/>
            <a:t>set up final meeting with supervisor</a:t>
          </a:r>
          <a:endParaRPr lang="en-US" sz="1900" kern="1200" dirty="0"/>
        </a:p>
      </dsp:txBody>
      <dsp:txXfrm rot="-5400000">
        <a:off x="1408532" y="3709854"/>
        <a:ext cx="8155358" cy="11802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865A4-3455-47B5-9EA8-1CA51CA32A64}">
      <dsp:nvSpPr>
        <dsp:cNvPr id="0" name=""/>
        <dsp:cNvSpPr/>
      </dsp:nvSpPr>
      <dsp:spPr>
        <a:xfrm rot="5400000">
          <a:off x="-383702" y="388087"/>
          <a:ext cx="2558019" cy="17906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b="1" kern="1200" dirty="0" smtClean="0">
              <a:solidFill>
                <a:srgbClr val="FF0000"/>
              </a:solidFill>
            </a:rPr>
            <a:t>Week 11</a:t>
          </a:r>
          <a:endParaRPr lang="en-US" sz="3300" b="1" kern="1200" dirty="0">
            <a:solidFill>
              <a:srgbClr val="FF0000"/>
            </a:solidFill>
          </a:endParaRPr>
        </a:p>
      </dsp:txBody>
      <dsp:txXfrm rot="-5400000">
        <a:off x="2" y="899691"/>
        <a:ext cx="1790613" cy="767406"/>
      </dsp:txXfrm>
    </dsp:sp>
    <dsp:sp modelId="{F7A7D44D-43BD-461D-B6D3-DA758CBF405C}">
      <dsp:nvSpPr>
        <dsp:cNvPr id="0" name=""/>
        <dsp:cNvSpPr/>
      </dsp:nvSpPr>
      <dsp:spPr>
        <a:xfrm rot="5400000">
          <a:off x="4799723" y="-3004725"/>
          <a:ext cx="1662712" cy="768093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review your work; check for spelling and grammatical mistakes</a:t>
          </a:r>
          <a:endParaRPr lang="en-US" sz="2600" kern="1200" dirty="0"/>
        </a:p>
        <a:p>
          <a:pPr marL="228600" lvl="1" indent="-228600" algn="l" defTabSz="1155700">
            <a:lnSpc>
              <a:spcPct val="90000"/>
            </a:lnSpc>
            <a:spcBef>
              <a:spcPct val="0"/>
            </a:spcBef>
            <a:spcAft>
              <a:spcPct val="15000"/>
            </a:spcAft>
            <a:buChar char="••"/>
          </a:pPr>
          <a:r>
            <a:rPr lang="en-US" sz="2600" kern="1200" dirty="0" smtClean="0"/>
            <a:t>ensure your references are correct</a:t>
          </a:r>
          <a:endParaRPr lang="en-US" sz="2600" kern="1200" dirty="0"/>
        </a:p>
      </dsp:txBody>
      <dsp:txXfrm rot="-5400000">
        <a:off x="1790614" y="85551"/>
        <a:ext cx="7599765" cy="1500378"/>
      </dsp:txXfrm>
    </dsp:sp>
    <dsp:sp modelId="{66A4FCBA-6211-461B-9922-85B5E1BD9C99}">
      <dsp:nvSpPr>
        <dsp:cNvPr id="0" name=""/>
        <dsp:cNvSpPr/>
      </dsp:nvSpPr>
      <dsp:spPr>
        <a:xfrm rot="5400000">
          <a:off x="-383702" y="2663095"/>
          <a:ext cx="2558019" cy="17906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b="1" kern="1200" dirty="0" smtClean="0">
              <a:solidFill>
                <a:srgbClr val="FF0000"/>
              </a:solidFill>
            </a:rPr>
            <a:t>Week 12</a:t>
          </a:r>
          <a:endParaRPr lang="en-US" sz="3300" b="1" kern="1200" dirty="0">
            <a:solidFill>
              <a:srgbClr val="FF0000"/>
            </a:solidFill>
          </a:endParaRPr>
        </a:p>
      </dsp:txBody>
      <dsp:txXfrm rot="-5400000">
        <a:off x="2" y="3174699"/>
        <a:ext cx="1790613" cy="767406"/>
      </dsp:txXfrm>
    </dsp:sp>
    <dsp:sp modelId="{FFA3761C-08E2-4CDD-8483-CBF0A39BAA8C}">
      <dsp:nvSpPr>
        <dsp:cNvPr id="0" name=""/>
        <dsp:cNvSpPr/>
      </dsp:nvSpPr>
      <dsp:spPr>
        <a:xfrm rot="5400000">
          <a:off x="4799723" y="-729717"/>
          <a:ext cx="1662712" cy="768093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ensure that you have access to Moodle and the relevant module</a:t>
          </a:r>
          <a:endParaRPr lang="en-US" sz="2600" kern="1200" dirty="0"/>
        </a:p>
        <a:p>
          <a:pPr marL="228600" lvl="1" indent="-228600" algn="l" defTabSz="1155700">
            <a:lnSpc>
              <a:spcPct val="90000"/>
            </a:lnSpc>
            <a:spcBef>
              <a:spcPct val="0"/>
            </a:spcBef>
            <a:spcAft>
              <a:spcPct val="15000"/>
            </a:spcAft>
            <a:buChar char="••"/>
          </a:pPr>
          <a:r>
            <a:rPr lang="en-US" sz="2600" kern="1200" dirty="0" smtClean="0"/>
            <a:t>submit your work on </a:t>
          </a:r>
          <a:r>
            <a:rPr lang="en-US" sz="2600" kern="1200" dirty="0" smtClean="0"/>
            <a:t>the ______</a:t>
          </a:r>
          <a:endParaRPr lang="en-US" sz="2600" b="1" i="1" kern="1200" dirty="0"/>
        </a:p>
      </dsp:txBody>
      <dsp:txXfrm rot="-5400000">
        <a:off x="1790614" y="2360559"/>
        <a:ext cx="7599765" cy="15003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8739" cy="34141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9869" y="0"/>
            <a:ext cx="4308737" cy="341418"/>
          </a:xfrm>
          <a:prstGeom prst="rect">
            <a:avLst/>
          </a:prstGeom>
        </p:spPr>
        <p:txBody>
          <a:bodyPr vert="horz" lIns="91440" tIns="45720" rIns="91440" bIns="45720" rtlCol="0"/>
          <a:lstStyle>
            <a:lvl1pPr algn="r">
              <a:defRPr sz="1200"/>
            </a:lvl1pPr>
          </a:lstStyle>
          <a:p>
            <a:fld id="{8EBB71E5-CE20-4B55-8893-B9A191C1FF69}" type="datetimeFigureOut">
              <a:rPr lang="en-GB" smtClean="0"/>
              <a:t>20/09/2019</a:t>
            </a:fld>
            <a:endParaRPr lang="en-GB"/>
          </a:p>
        </p:txBody>
      </p:sp>
      <p:sp>
        <p:nvSpPr>
          <p:cNvPr id="4" name="Footer Placeholder 3"/>
          <p:cNvSpPr>
            <a:spLocks noGrp="1"/>
          </p:cNvSpPr>
          <p:nvPr>
            <p:ph type="ftr" sz="quarter" idx="2"/>
          </p:nvPr>
        </p:nvSpPr>
        <p:spPr>
          <a:xfrm>
            <a:off x="1" y="6467370"/>
            <a:ext cx="4308739" cy="34141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9869" y="6467370"/>
            <a:ext cx="4308737" cy="341418"/>
          </a:xfrm>
          <a:prstGeom prst="rect">
            <a:avLst/>
          </a:prstGeom>
        </p:spPr>
        <p:txBody>
          <a:bodyPr vert="horz" lIns="91440" tIns="45720" rIns="91440" bIns="45720" rtlCol="0" anchor="b"/>
          <a:lstStyle>
            <a:lvl1pPr algn="r">
              <a:defRPr sz="1200"/>
            </a:lvl1pPr>
          </a:lstStyle>
          <a:p>
            <a:fld id="{58F45948-E1A6-4296-9047-2412BDCBC7CA}" type="slidenum">
              <a:rPr lang="en-GB" smtClean="0"/>
              <a:t>‹#›</a:t>
            </a:fld>
            <a:endParaRPr lang="en-GB"/>
          </a:p>
        </p:txBody>
      </p:sp>
    </p:spTree>
    <p:extLst>
      <p:ext uri="{BB962C8B-B14F-4D97-AF65-F5344CB8AC3E}">
        <p14:creationId xmlns:p14="http://schemas.microsoft.com/office/powerpoint/2010/main" val="3340519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847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30863" y="0"/>
            <a:ext cx="4308475" cy="341313"/>
          </a:xfrm>
          <a:prstGeom prst="rect">
            <a:avLst/>
          </a:prstGeom>
        </p:spPr>
        <p:txBody>
          <a:bodyPr vert="horz" lIns="91440" tIns="45720" rIns="91440" bIns="45720" rtlCol="0"/>
          <a:lstStyle>
            <a:lvl1pPr algn="r">
              <a:defRPr sz="1200"/>
            </a:lvl1pPr>
          </a:lstStyle>
          <a:p>
            <a:fld id="{8DE2CA43-0B36-4299-A687-B2D603F3EEAD}" type="datetimeFigureOut">
              <a:rPr lang="en-GB" smtClean="0"/>
              <a:t>20/09/2019</a:t>
            </a:fld>
            <a:endParaRPr lang="en-GB"/>
          </a:p>
        </p:txBody>
      </p:sp>
      <p:sp>
        <p:nvSpPr>
          <p:cNvPr id="4" name="Slide Image Placeholder 3"/>
          <p:cNvSpPr>
            <a:spLocks noGrp="1" noRot="1" noChangeAspect="1"/>
          </p:cNvSpPr>
          <p:nvPr>
            <p:ph type="sldImg" idx="2"/>
          </p:nvPr>
        </p:nvSpPr>
        <p:spPr>
          <a:xfrm>
            <a:off x="2927350" y="850900"/>
            <a:ext cx="4086225" cy="2298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3775" y="3276600"/>
            <a:ext cx="7953375" cy="26812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67475"/>
            <a:ext cx="4308475" cy="3413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30863" y="6467475"/>
            <a:ext cx="4308475" cy="341313"/>
          </a:xfrm>
          <a:prstGeom prst="rect">
            <a:avLst/>
          </a:prstGeom>
        </p:spPr>
        <p:txBody>
          <a:bodyPr vert="horz" lIns="91440" tIns="45720" rIns="91440" bIns="45720" rtlCol="0" anchor="b"/>
          <a:lstStyle>
            <a:lvl1pPr algn="r">
              <a:defRPr sz="1200"/>
            </a:lvl1pPr>
          </a:lstStyle>
          <a:p>
            <a:fld id="{92FA0F38-7258-453F-85CC-B9CDD7F14C23}" type="slidenum">
              <a:rPr lang="en-GB" smtClean="0"/>
              <a:t>‹#›</a:t>
            </a:fld>
            <a:endParaRPr lang="en-GB"/>
          </a:p>
        </p:txBody>
      </p:sp>
    </p:spTree>
    <p:extLst>
      <p:ext uri="{BB962C8B-B14F-4D97-AF65-F5344CB8AC3E}">
        <p14:creationId xmlns:p14="http://schemas.microsoft.com/office/powerpoint/2010/main" val="398482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aim of</a:t>
            </a:r>
            <a:r>
              <a:rPr lang="en-GB" baseline="0" dirty="0" smtClean="0"/>
              <a:t> the exercise is to elicit what they already know about Pt2 and discuss the differences from Pt1</a:t>
            </a:r>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3</a:t>
            </a:fld>
            <a:endParaRPr lang="en-GB"/>
          </a:p>
        </p:txBody>
      </p:sp>
    </p:spTree>
    <p:extLst>
      <p:ext uri="{BB962C8B-B14F-4D97-AF65-F5344CB8AC3E}">
        <p14:creationId xmlns:p14="http://schemas.microsoft.com/office/powerpoint/2010/main" val="2731838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2FA0F38-7258-453F-85CC-B9CDD7F14C23}" type="slidenum">
              <a:rPr lang="en-GB" smtClean="0"/>
              <a:t>20</a:t>
            </a:fld>
            <a:endParaRPr lang="en-GB"/>
          </a:p>
        </p:txBody>
      </p:sp>
    </p:spTree>
    <p:extLst>
      <p:ext uri="{BB962C8B-B14F-4D97-AF65-F5344CB8AC3E}">
        <p14:creationId xmlns:p14="http://schemas.microsoft.com/office/powerpoint/2010/main" val="3696401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terms of structure, the students have already written part of the introduction, lit review and methodology. It is important to highlight, however, that these need to be reviewed; the feedback received on the proposal needs to be implemented and the methodology needs to be adapted (especially if primary research will be carried out). The sections in bold (results, analysis </a:t>
            </a:r>
            <a:r>
              <a:rPr lang="en-GB" baseline="0" dirty="0" err="1" smtClean="0"/>
              <a:t>etc</a:t>
            </a:r>
            <a:r>
              <a:rPr lang="en-GB" baseline="0" dirty="0" smtClean="0"/>
              <a:t>) are the sections that have yet to be written. </a:t>
            </a:r>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4</a:t>
            </a:fld>
            <a:endParaRPr lang="en-GB"/>
          </a:p>
        </p:txBody>
      </p:sp>
    </p:spTree>
    <p:extLst>
      <p:ext uri="{BB962C8B-B14F-4D97-AF65-F5344CB8AC3E}">
        <p14:creationId xmlns:p14="http://schemas.microsoft.com/office/powerpoint/2010/main" val="421981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are the sections that they are expected to include in the dissertation. </a:t>
            </a:r>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5</a:t>
            </a:fld>
            <a:endParaRPr lang="en-GB"/>
          </a:p>
        </p:txBody>
      </p:sp>
    </p:spTree>
    <p:extLst>
      <p:ext uri="{BB962C8B-B14F-4D97-AF65-F5344CB8AC3E}">
        <p14:creationId xmlns:p14="http://schemas.microsoft.com/office/powerpoint/2010/main" val="875626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6</a:t>
            </a:fld>
            <a:endParaRPr lang="en-GB"/>
          </a:p>
        </p:txBody>
      </p:sp>
    </p:spTree>
    <p:extLst>
      <p:ext uri="{BB962C8B-B14F-4D97-AF65-F5344CB8AC3E}">
        <p14:creationId xmlns:p14="http://schemas.microsoft.com/office/powerpoint/2010/main" val="4031736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corresponds</a:t>
            </a:r>
            <a:r>
              <a:rPr lang="en-GB" baseline="0" dirty="0" smtClean="0"/>
              <a:t> with the following task on the handout:</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The following statements contain information regarding the aim of each section. Read the carefully and decide which section they are about.</a:t>
            </a:r>
          </a:p>
          <a:p>
            <a:endParaRPr lang="en-GB" dirty="0" smtClean="0"/>
          </a:p>
          <a:p>
            <a:r>
              <a:rPr lang="en-GB" sz="1200" kern="1200" dirty="0" smtClean="0">
                <a:solidFill>
                  <a:schemeClr val="tx1"/>
                </a:solidFill>
                <a:effectLst/>
                <a:latin typeface="+mn-lt"/>
                <a:ea typeface="+mn-ea"/>
                <a:cs typeface="+mn-cs"/>
              </a:rPr>
              <a:t>Ensure you go through each statement on the handout before showing the answers on the PPT. Some statements may be valid for several sections. </a:t>
            </a:r>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7</a:t>
            </a:fld>
            <a:endParaRPr lang="en-GB"/>
          </a:p>
        </p:txBody>
      </p:sp>
    </p:spTree>
    <p:extLst>
      <p:ext uri="{BB962C8B-B14F-4D97-AF65-F5344CB8AC3E}">
        <p14:creationId xmlns:p14="http://schemas.microsoft.com/office/powerpoint/2010/main" val="335341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is corresponds</a:t>
            </a:r>
            <a:r>
              <a:rPr lang="en-GB" baseline="0" dirty="0" smtClean="0"/>
              <a:t> with the following task on the handout:</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The following extracts belong to a dissertation submitted to the University of Leeds, which achieved a high first. Decide which section of the dissertation each extract belongs to. Pay attention to language in order to make your task easier.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As with</a:t>
            </a:r>
            <a:r>
              <a:rPr lang="en-GB" sz="1200" b="0" kern="1200" baseline="0" dirty="0" smtClean="0">
                <a:solidFill>
                  <a:schemeClr val="tx1"/>
                </a:solidFill>
                <a:effectLst/>
                <a:latin typeface="+mn-lt"/>
                <a:ea typeface="+mn-ea"/>
                <a:cs typeface="+mn-cs"/>
              </a:rPr>
              <a:t> task 1, ensure you go through the handout before showing the PPT, as this contains the answers.</a:t>
            </a:r>
            <a:endParaRPr lang="en-GB" sz="1200" b="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10</a:t>
            </a:fld>
            <a:endParaRPr lang="en-GB"/>
          </a:p>
        </p:txBody>
      </p:sp>
    </p:spTree>
    <p:extLst>
      <p:ext uri="{BB962C8B-B14F-4D97-AF65-F5344CB8AC3E}">
        <p14:creationId xmlns:p14="http://schemas.microsoft.com/office/powerpoint/2010/main" val="2920962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show the</a:t>
            </a:r>
            <a:r>
              <a:rPr lang="en-GB" baseline="0" dirty="0" smtClean="0"/>
              <a:t> meeting suggested meeting plan to the students too and go through it with them, please. They do not need to stick to it, but it’s a guideline for both them and the supervisors.  </a:t>
            </a:r>
          </a:p>
          <a:p>
            <a:endParaRPr lang="en-GB" baseline="0" dirty="0" smtClean="0"/>
          </a:p>
          <a:p>
            <a:r>
              <a:rPr lang="en-GB" baseline="0" dirty="0" smtClean="0"/>
              <a:t>Also, the deadline for the dissertation is not available as I am typing this… you could either ask Lesley on the day or you could ask the students to check the Moodle page and tell you. </a:t>
            </a:r>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17</a:t>
            </a:fld>
            <a:endParaRPr lang="en-GB"/>
          </a:p>
        </p:txBody>
      </p:sp>
    </p:spTree>
    <p:extLst>
      <p:ext uri="{BB962C8B-B14F-4D97-AF65-F5344CB8AC3E}">
        <p14:creationId xmlns:p14="http://schemas.microsoft.com/office/powerpoint/2010/main" val="2629428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Answers</a:t>
            </a:r>
            <a:r>
              <a:rPr lang="en-GB" baseline="0" dirty="0" smtClean="0"/>
              <a:t> to these FAQs can be found on the tutor version handout. However, give them a chance to answer these questions themselves before providing them with the prescribed/correct answer. </a:t>
            </a:r>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18</a:t>
            </a:fld>
            <a:endParaRPr lang="en-GB"/>
          </a:p>
        </p:txBody>
      </p:sp>
    </p:spTree>
    <p:extLst>
      <p:ext uri="{BB962C8B-B14F-4D97-AF65-F5344CB8AC3E}">
        <p14:creationId xmlns:p14="http://schemas.microsoft.com/office/powerpoint/2010/main" val="203983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a schedule for the workshops. </a:t>
            </a:r>
            <a:endParaRPr lang="en-GB" dirty="0"/>
          </a:p>
        </p:txBody>
      </p:sp>
      <p:sp>
        <p:nvSpPr>
          <p:cNvPr id="4" name="Slide Number Placeholder 3"/>
          <p:cNvSpPr>
            <a:spLocks noGrp="1"/>
          </p:cNvSpPr>
          <p:nvPr>
            <p:ph type="sldNum" sz="quarter" idx="10"/>
          </p:nvPr>
        </p:nvSpPr>
        <p:spPr/>
        <p:txBody>
          <a:bodyPr/>
          <a:lstStyle/>
          <a:p>
            <a:fld id="{92FA0F38-7258-453F-85CC-B9CDD7F14C23}" type="slidenum">
              <a:rPr lang="en-GB" smtClean="0"/>
              <a:t>19</a:t>
            </a:fld>
            <a:endParaRPr lang="en-GB"/>
          </a:p>
        </p:txBody>
      </p:sp>
    </p:spTree>
    <p:extLst>
      <p:ext uri="{BB962C8B-B14F-4D97-AF65-F5344CB8AC3E}">
        <p14:creationId xmlns:p14="http://schemas.microsoft.com/office/powerpoint/2010/main" val="111596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9/20/2019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Yulia.Balogh@qa.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ACELDN@qa.com" TargetMode="External"/><Relationship Id="rId5" Type="http://schemas.openxmlformats.org/officeDocument/2006/relationships/hyperlink" Target="mailto:ACEBM@qa.com/" TargetMode="External"/><Relationship Id="rId4" Type="http://schemas.openxmlformats.org/officeDocument/2006/relationships/hyperlink" Target="mailto:Lesley.Wheway@qa.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b="1" cap="none" dirty="0" smtClean="0"/>
              <a:t>Getting Started With Part 2</a:t>
            </a:r>
            <a:endParaRPr lang="en-GB" sz="4000" b="1" cap="none" dirty="0"/>
          </a:p>
        </p:txBody>
      </p:sp>
      <p:sp>
        <p:nvSpPr>
          <p:cNvPr id="3" name="Subtitle 2"/>
          <p:cNvSpPr>
            <a:spLocks noGrp="1"/>
          </p:cNvSpPr>
          <p:nvPr>
            <p:ph type="subTitle" idx="1"/>
          </p:nvPr>
        </p:nvSpPr>
        <p:spPr/>
        <p:txBody>
          <a:bodyPr/>
          <a:lstStyle/>
          <a:p>
            <a:r>
              <a:rPr lang="en-GB" b="1" dirty="0" smtClean="0"/>
              <a:t>Week 1</a:t>
            </a:r>
            <a:endParaRPr lang="en-GB" b="1" dirty="0"/>
          </a:p>
        </p:txBody>
      </p:sp>
    </p:spTree>
    <p:extLst>
      <p:ext uri="{BB962C8B-B14F-4D97-AF65-F5344CB8AC3E}">
        <p14:creationId xmlns:p14="http://schemas.microsoft.com/office/powerpoint/2010/main" val="875636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Task 2</a:t>
            </a:r>
            <a:endParaRPr lang="en-GB" b="1" cap="none" dirty="0"/>
          </a:p>
        </p:txBody>
      </p:sp>
      <p:sp>
        <p:nvSpPr>
          <p:cNvPr id="3" name="Content Placeholder 2"/>
          <p:cNvSpPr>
            <a:spLocks noGrp="1"/>
          </p:cNvSpPr>
          <p:nvPr>
            <p:ph idx="1"/>
          </p:nvPr>
        </p:nvSpPr>
        <p:spPr/>
        <p:txBody>
          <a:bodyPr>
            <a:normAutofit lnSpcReduction="10000"/>
          </a:bodyPr>
          <a:lstStyle/>
          <a:p>
            <a:r>
              <a:rPr lang="en-GB" b="1" dirty="0" smtClean="0"/>
              <a:t>Introduction:</a:t>
            </a:r>
            <a:endParaRPr lang="en-GB" dirty="0"/>
          </a:p>
          <a:p>
            <a:r>
              <a:rPr lang="en-GB" dirty="0"/>
              <a:t>Following the launch of the Model T Ford in 1908 (</a:t>
            </a:r>
            <a:r>
              <a:rPr lang="en-GB" dirty="0" err="1"/>
              <a:t>Alizon</a:t>
            </a:r>
            <a:r>
              <a:rPr lang="en-GB" dirty="0"/>
              <a:t> et al, 2009) car ownership spiralled with over 1.5 billion cars in ownership globally today (GHO, 2015). Despite over 100 years now passing, cars are still driven by the same principle technology; the combustion engine (</a:t>
            </a:r>
            <a:r>
              <a:rPr lang="en-GB" dirty="0" err="1"/>
              <a:t>Bergthorson</a:t>
            </a:r>
            <a:r>
              <a:rPr lang="en-GB" dirty="0"/>
              <a:t> and Thomson, 2015). </a:t>
            </a:r>
            <a:r>
              <a:rPr lang="en-GB" dirty="0" smtClean="0"/>
              <a:t>[…]</a:t>
            </a:r>
          </a:p>
          <a:p>
            <a:endParaRPr lang="en-GB" dirty="0"/>
          </a:p>
          <a:p>
            <a:r>
              <a:rPr lang="en-GB" b="1" dirty="0" smtClean="0"/>
              <a:t>Literature Review:</a:t>
            </a:r>
          </a:p>
          <a:p>
            <a:r>
              <a:rPr lang="en-GB" dirty="0"/>
              <a:t>Maslow (1943) presents a specific basis of needs that need to be met for an individual to achieve a certain level of motivation. Although later revised, the 1943 paper provides a solid basis to the psychological needs of any party, in this instance; a </a:t>
            </a:r>
            <a:r>
              <a:rPr lang="en-GB" dirty="0" smtClean="0"/>
              <a:t>consumer […].</a:t>
            </a:r>
            <a:endParaRPr lang="en-GB" dirty="0"/>
          </a:p>
        </p:txBody>
      </p:sp>
    </p:spTree>
    <p:extLst>
      <p:ext uri="{BB962C8B-B14F-4D97-AF65-F5344CB8AC3E}">
        <p14:creationId xmlns:p14="http://schemas.microsoft.com/office/powerpoint/2010/main" val="276527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Task 2</a:t>
            </a:r>
            <a:endParaRPr lang="en-GB" b="1" cap="none" dirty="0"/>
          </a:p>
        </p:txBody>
      </p:sp>
      <p:sp>
        <p:nvSpPr>
          <p:cNvPr id="3" name="Content Placeholder 2"/>
          <p:cNvSpPr>
            <a:spLocks noGrp="1"/>
          </p:cNvSpPr>
          <p:nvPr>
            <p:ph idx="1"/>
          </p:nvPr>
        </p:nvSpPr>
        <p:spPr/>
        <p:txBody>
          <a:bodyPr>
            <a:normAutofit lnSpcReduction="10000"/>
          </a:bodyPr>
          <a:lstStyle/>
          <a:p>
            <a:r>
              <a:rPr lang="en-GB" b="1" dirty="0" smtClean="0"/>
              <a:t>Methodology:</a:t>
            </a:r>
            <a:endParaRPr lang="en-GB" dirty="0"/>
          </a:p>
          <a:p>
            <a:r>
              <a:rPr lang="en-GB" dirty="0"/>
              <a:t>The survey will seek to gain a general understanding of the participant’s lifestyle in terms of green credentials and some questions to attempt to identify how open they are to change in technologies, or perhaps more suitably in this instance; how prepared consumers are to make ‘trade-offs</a:t>
            </a:r>
            <a:r>
              <a:rPr lang="en-GB" dirty="0" smtClean="0"/>
              <a:t>’. […]</a:t>
            </a:r>
            <a:endParaRPr lang="en-GB" dirty="0"/>
          </a:p>
          <a:p>
            <a:r>
              <a:rPr lang="en-GB" b="1" dirty="0" smtClean="0"/>
              <a:t>Results:</a:t>
            </a:r>
          </a:p>
          <a:p>
            <a:r>
              <a:rPr lang="en-GB" dirty="0"/>
              <a:t>The results showed the sample to be leaning towards more highly concerned about the environment (Appendix F). Air pollution led by a considerable amount, over half the sample selecting this choice, in terms of which type of pollution they considered to be most concerning</a:t>
            </a:r>
            <a:endParaRPr lang="en-GB" b="1" dirty="0" smtClean="0"/>
          </a:p>
        </p:txBody>
      </p:sp>
    </p:spTree>
    <p:extLst>
      <p:ext uri="{BB962C8B-B14F-4D97-AF65-F5344CB8AC3E}">
        <p14:creationId xmlns:p14="http://schemas.microsoft.com/office/powerpoint/2010/main" val="110642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Task 2</a:t>
            </a:r>
            <a:endParaRPr lang="en-GB" b="1" cap="none" dirty="0"/>
          </a:p>
        </p:txBody>
      </p:sp>
      <p:sp>
        <p:nvSpPr>
          <p:cNvPr id="3" name="Content Placeholder 2"/>
          <p:cNvSpPr>
            <a:spLocks noGrp="1"/>
          </p:cNvSpPr>
          <p:nvPr>
            <p:ph idx="1"/>
          </p:nvPr>
        </p:nvSpPr>
        <p:spPr/>
        <p:txBody>
          <a:bodyPr>
            <a:normAutofit/>
          </a:bodyPr>
          <a:lstStyle/>
          <a:p>
            <a:r>
              <a:rPr lang="en-GB" b="1" dirty="0" smtClean="0"/>
              <a:t>Discussion:</a:t>
            </a:r>
            <a:endParaRPr lang="en-GB" dirty="0"/>
          </a:p>
          <a:p>
            <a:r>
              <a:rPr lang="en-GB" dirty="0"/>
              <a:t>Air was identified by the sample overall as the biggest concern, possibly due to its prominent media coverage in terms of health concerns such as asthma (Laurent et al, 2008), the greenhouse gas effects on global warming and the much visible issues of smog (</a:t>
            </a:r>
            <a:r>
              <a:rPr lang="en-GB" dirty="0" err="1"/>
              <a:t>Mérel</a:t>
            </a:r>
            <a:r>
              <a:rPr lang="en-GB" dirty="0"/>
              <a:t> et al, 2014) affecting larger cities such as London. </a:t>
            </a:r>
            <a:r>
              <a:rPr lang="en-GB" dirty="0" smtClean="0"/>
              <a:t>[…]</a:t>
            </a:r>
            <a:endParaRPr lang="en-GB" dirty="0"/>
          </a:p>
          <a:p>
            <a:r>
              <a:rPr lang="en-GB" b="1" dirty="0" smtClean="0"/>
              <a:t>Conclusion:</a:t>
            </a:r>
          </a:p>
          <a:p>
            <a:r>
              <a:rPr lang="en-GB" dirty="0"/>
              <a:t>This thesis set out with the overall aim of investigating concerns of potential customers of electric cars. It has identified the following significant themes, with other smaller findings some of which confirming existing literature.</a:t>
            </a:r>
          </a:p>
          <a:p>
            <a:endParaRPr lang="en-GB" b="1" dirty="0" smtClean="0"/>
          </a:p>
        </p:txBody>
      </p:sp>
    </p:spTree>
    <p:extLst>
      <p:ext uri="{BB962C8B-B14F-4D97-AF65-F5344CB8AC3E}">
        <p14:creationId xmlns:p14="http://schemas.microsoft.com/office/powerpoint/2010/main" val="300417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Task 2</a:t>
            </a:r>
            <a:endParaRPr lang="en-GB" b="1" cap="none" dirty="0"/>
          </a:p>
        </p:txBody>
      </p:sp>
      <p:sp>
        <p:nvSpPr>
          <p:cNvPr id="3" name="Content Placeholder 2"/>
          <p:cNvSpPr>
            <a:spLocks noGrp="1"/>
          </p:cNvSpPr>
          <p:nvPr>
            <p:ph idx="1"/>
          </p:nvPr>
        </p:nvSpPr>
        <p:spPr/>
        <p:txBody>
          <a:bodyPr>
            <a:normAutofit/>
          </a:bodyPr>
          <a:lstStyle/>
          <a:p>
            <a:r>
              <a:rPr lang="en-GB" b="1" dirty="0" smtClean="0"/>
              <a:t>Recommendations:</a:t>
            </a:r>
            <a:endParaRPr lang="en-GB" dirty="0"/>
          </a:p>
          <a:p>
            <a:r>
              <a:rPr lang="en-GB" dirty="0"/>
              <a:t>The electric car industry is a fast changing environment and there is a clear need for more extensive research into the smaller details within it, as opposed to much of the current literature which gives primarily broader research perspectives</a:t>
            </a:r>
            <a:endParaRPr lang="en-GB" b="1" dirty="0" smtClean="0"/>
          </a:p>
        </p:txBody>
      </p:sp>
    </p:spTree>
    <p:extLst>
      <p:ext uri="{BB962C8B-B14F-4D97-AF65-F5344CB8AC3E}">
        <p14:creationId xmlns:p14="http://schemas.microsoft.com/office/powerpoint/2010/main" val="220433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Timeline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4432113"/>
              </p:ext>
            </p:extLst>
          </p:nvPr>
        </p:nvGraphicFramePr>
        <p:xfrm>
          <a:off x="1023937" y="1658981"/>
          <a:ext cx="10017101" cy="4428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063931" y="5902624"/>
            <a:ext cx="6490879" cy="369332"/>
          </a:xfrm>
          <a:prstGeom prst="rect">
            <a:avLst/>
          </a:prstGeom>
          <a:noFill/>
        </p:spPr>
        <p:txBody>
          <a:bodyPr wrap="none" rtlCol="0">
            <a:spAutoFit/>
          </a:bodyPr>
          <a:lstStyle/>
          <a:p>
            <a:r>
              <a:rPr lang="en-GB" dirty="0" smtClean="0"/>
              <a:t>……………………………………………………………………….</a:t>
            </a:r>
          </a:p>
        </p:txBody>
      </p:sp>
    </p:spTree>
    <p:extLst>
      <p:ext uri="{BB962C8B-B14F-4D97-AF65-F5344CB8AC3E}">
        <p14:creationId xmlns:p14="http://schemas.microsoft.com/office/powerpoint/2010/main" val="3444605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42166995"/>
              </p:ext>
            </p:extLst>
          </p:nvPr>
        </p:nvGraphicFramePr>
        <p:xfrm>
          <a:off x="532263" y="477672"/>
          <a:ext cx="9627737" cy="5660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595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43856533"/>
              </p:ext>
            </p:extLst>
          </p:nvPr>
        </p:nvGraphicFramePr>
        <p:xfrm>
          <a:off x="532263" y="477672"/>
          <a:ext cx="9627737" cy="5660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354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00617154"/>
              </p:ext>
            </p:extLst>
          </p:nvPr>
        </p:nvGraphicFramePr>
        <p:xfrm>
          <a:off x="532264" y="1296537"/>
          <a:ext cx="9471546" cy="4841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736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FAQs</a:t>
            </a:r>
            <a:endParaRPr lang="en-GB" b="1"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b="1" dirty="0" smtClean="0"/>
              <a:t>What </a:t>
            </a:r>
            <a:r>
              <a:rPr lang="en-GB" b="1" dirty="0"/>
              <a:t>happens if I do not respect the prescribed word limit</a:t>
            </a:r>
            <a:r>
              <a:rPr lang="en-GB" b="1" dirty="0" smtClean="0"/>
              <a:t>?</a:t>
            </a:r>
            <a:endParaRPr lang="en-GB" dirty="0"/>
          </a:p>
          <a:p>
            <a:pPr marL="457200" indent="-457200">
              <a:buFont typeface="+mj-lt"/>
              <a:buAutoNum type="arabicPeriod"/>
            </a:pPr>
            <a:r>
              <a:rPr lang="en-GB" b="1" dirty="0"/>
              <a:t>I have contacted my supervisor via email, but they have not responded; what do I do?</a:t>
            </a:r>
            <a:endParaRPr lang="en-GB" dirty="0"/>
          </a:p>
          <a:p>
            <a:pPr marL="457200" indent="-457200">
              <a:buFont typeface="+mj-lt"/>
              <a:buAutoNum type="arabicPeriod"/>
            </a:pPr>
            <a:r>
              <a:rPr lang="en-GB" b="1" dirty="0" smtClean="0"/>
              <a:t>Can </a:t>
            </a:r>
            <a:r>
              <a:rPr lang="en-GB" b="1" dirty="0"/>
              <a:t>I change the topic of my dissertation?</a:t>
            </a:r>
            <a:endParaRPr lang="en-GB" dirty="0"/>
          </a:p>
          <a:p>
            <a:pPr marL="457200" indent="-457200">
              <a:buFont typeface="+mj-lt"/>
              <a:buAutoNum type="arabicPeriod"/>
            </a:pPr>
            <a:r>
              <a:rPr lang="en-GB" b="1" dirty="0" smtClean="0"/>
              <a:t>I </a:t>
            </a:r>
            <a:r>
              <a:rPr lang="en-GB" b="1" dirty="0"/>
              <a:t>have submitted my proposal and intend to add this to my dissertation; will this come up as similarity on </a:t>
            </a:r>
            <a:r>
              <a:rPr lang="en-GB" b="1" dirty="0" err="1"/>
              <a:t>Turnitin</a:t>
            </a:r>
            <a:r>
              <a:rPr lang="en-GB" b="1" dirty="0"/>
              <a:t>?</a:t>
            </a:r>
            <a:endParaRPr lang="en-GB" dirty="0"/>
          </a:p>
          <a:p>
            <a:pPr marL="457200" indent="-457200">
              <a:buFont typeface="+mj-lt"/>
              <a:buAutoNum type="arabicPeriod"/>
            </a:pPr>
            <a:r>
              <a:rPr lang="en-GB" b="1" dirty="0" smtClean="0"/>
              <a:t>What </a:t>
            </a:r>
            <a:r>
              <a:rPr lang="en-GB" b="1" dirty="0"/>
              <a:t>if I can’t submit my work on time</a:t>
            </a:r>
            <a:r>
              <a:rPr lang="en-GB" b="1" dirty="0" smtClean="0"/>
              <a:t>?</a:t>
            </a:r>
          </a:p>
          <a:p>
            <a:pPr marL="457200" indent="-457200">
              <a:buFont typeface="+mj-lt"/>
              <a:buAutoNum type="arabicPeriod"/>
            </a:pPr>
            <a:r>
              <a:rPr lang="en-GB" b="1" dirty="0" smtClean="0"/>
              <a:t>…………………?</a:t>
            </a:r>
            <a:endParaRPr lang="en-GB" dirty="0"/>
          </a:p>
          <a:p>
            <a:endParaRPr lang="en-GB" dirty="0"/>
          </a:p>
        </p:txBody>
      </p:sp>
    </p:spTree>
    <p:extLst>
      <p:ext uri="{BB962C8B-B14F-4D97-AF65-F5344CB8AC3E}">
        <p14:creationId xmlns:p14="http://schemas.microsoft.com/office/powerpoint/2010/main" val="110911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What’s next?</a:t>
            </a:r>
            <a:endParaRPr lang="en-GB" b="1" cap="none" dirty="0"/>
          </a:p>
        </p:txBody>
      </p:sp>
      <p:graphicFrame>
        <p:nvGraphicFramePr>
          <p:cNvPr id="4" name="Table 3"/>
          <p:cNvGraphicFramePr>
            <a:graphicFrameLocks noGrp="1"/>
          </p:cNvGraphicFramePr>
          <p:nvPr>
            <p:extLst>
              <p:ext uri="{D42A27DB-BD31-4B8C-83A1-F6EECF244321}">
                <p14:modId xmlns:p14="http://schemas.microsoft.com/office/powerpoint/2010/main" val="967292261"/>
              </p:ext>
            </p:extLst>
          </p:nvPr>
        </p:nvGraphicFramePr>
        <p:xfrm>
          <a:off x="1554479" y="2429692"/>
          <a:ext cx="9470572" cy="2220686"/>
        </p:xfrm>
        <a:graphic>
          <a:graphicData uri="http://schemas.openxmlformats.org/drawingml/2006/table">
            <a:tbl>
              <a:tblPr firstRow="1" firstCol="1" bandRow="1">
                <a:tableStyleId>{5C22544A-7EE6-4342-B048-85BDC9FD1C3A}</a:tableStyleId>
              </a:tblPr>
              <a:tblGrid>
                <a:gridCol w="2367643">
                  <a:extLst>
                    <a:ext uri="{9D8B030D-6E8A-4147-A177-3AD203B41FA5}">
                      <a16:colId xmlns:a16="http://schemas.microsoft.com/office/drawing/2014/main" val="3740784321"/>
                    </a:ext>
                  </a:extLst>
                </a:gridCol>
                <a:gridCol w="2367643">
                  <a:extLst>
                    <a:ext uri="{9D8B030D-6E8A-4147-A177-3AD203B41FA5}">
                      <a16:colId xmlns:a16="http://schemas.microsoft.com/office/drawing/2014/main" val="1202831237"/>
                    </a:ext>
                  </a:extLst>
                </a:gridCol>
                <a:gridCol w="2367643">
                  <a:extLst>
                    <a:ext uri="{9D8B030D-6E8A-4147-A177-3AD203B41FA5}">
                      <a16:colId xmlns:a16="http://schemas.microsoft.com/office/drawing/2014/main" val="1286762421"/>
                    </a:ext>
                  </a:extLst>
                </a:gridCol>
                <a:gridCol w="2367643">
                  <a:extLst>
                    <a:ext uri="{9D8B030D-6E8A-4147-A177-3AD203B41FA5}">
                      <a16:colId xmlns:a16="http://schemas.microsoft.com/office/drawing/2014/main" val="215473003"/>
                    </a:ext>
                  </a:extLst>
                </a:gridCol>
              </a:tblGrid>
              <a:tr h="444137">
                <a:tc>
                  <a:txBody>
                    <a:bodyPr/>
                    <a:lstStyle/>
                    <a:p>
                      <a:pPr algn="ctr">
                        <a:lnSpc>
                          <a:spcPct val="107000"/>
                        </a:lnSpc>
                        <a:spcAft>
                          <a:spcPts val="0"/>
                        </a:spcAft>
                      </a:pPr>
                      <a:r>
                        <a:rPr lang="en-GB" sz="2400" b="1" dirty="0">
                          <a:effectLst/>
                        </a:rPr>
                        <a:t>Week 1</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1" dirty="0">
                          <a:effectLst/>
                        </a:rPr>
                        <a:t>Week 2</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1">
                          <a:effectLst/>
                        </a:rPr>
                        <a:t>Week 3</a:t>
                      </a:r>
                      <a:endParaRPr lang="en-GB" sz="3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b="1" dirty="0">
                          <a:effectLst/>
                        </a:rPr>
                        <a:t>Week 4</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4789778"/>
                  </a:ext>
                </a:extLst>
              </a:tr>
              <a:tr h="1776549">
                <a:tc>
                  <a:txBody>
                    <a:bodyPr/>
                    <a:lstStyle/>
                    <a:p>
                      <a:pPr algn="ctr">
                        <a:lnSpc>
                          <a:spcPct val="107000"/>
                        </a:lnSpc>
                        <a:spcAft>
                          <a:spcPts val="0"/>
                        </a:spcAft>
                      </a:pPr>
                      <a:r>
                        <a:rPr lang="en-GB" sz="2400" dirty="0">
                          <a:effectLst/>
                        </a:rPr>
                        <a:t>Getting started with Part 2</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Writing a Literature Review – a revision</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Ethics Form – Why? How? When?</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Writing up the Methodology – a revision</a:t>
                      </a:r>
                      <a:endParaRPr lang="en-GB" sz="3200" dirty="0">
                        <a:effectLst/>
                      </a:endParaRPr>
                    </a:p>
                    <a:p>
                      <a:pPr algn="ctr">
                        <a:lnSpc>
                          <a:spcPct val="107000"/>
                        </a:lnSpc>
                        <a:spcAft>
                          <a:spcPts val="0"/>
                        </a:spcAft>
                      </a:pPr>
                      <a:r>
                        <a:rPr lang="en-GB" sz="2400" dirty="0">
                          <a:effectLst/>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1423771"/>
                  </a:ext>
                </a:extLst>
              </a:tr>
            </a:tbl>
          </a:graphicData>
        </a:graphic>
      </p:graphicFrame>
    </p:spTree>
    <p:extLst>
      <p:ext uri="{BB962C8B-B14F-4D97-AF65-F5344CB8AC3E}">
        <p14:creationId xmlns:p14="http://schemas.microsoft.com/office/powerpoint/2010/main" val="123784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Objectives</a:t>
            </a:r>
            <a:endParaRPr lang="en-GB"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To discuss the differences between Part 1 and Part 2</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To analyse the overall structure of a dissertation</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To come up with a timeline for this term</a:t>
            </a:r>
          </a:p>
          <a:p>
            <a:pPr>
              <a:buFont typeface="Wingdings" panose="05000000000000000000" pitchFamily="2" charset="2"/>
              <a:buChar char="Ø"/>
            </a:pPr>
            <a:endParaRPr lang="en-GB" dirty="0"/>
          </a:p>
          <a:p>
            <a:pPr>
              <a:buFont typeface="Wingdings" panose="05000000000000000000" pitchFamily="2" charset="2"/>
              <a:buChar char="Ø"/>
            </a:pPr>
            <a:r>
              <a:rPr lang="en-GB" dirty="0" smtClean="0"/>
              <a:t>To discuss next steps</a:t>
            </a:r>
            <a:endParaRPr lang="en-GB" dirty="0"/>
          </a:p>
        </p:txBody>
      </p:sp>
    </p:spTree>
    <p:extLst>
      <p:ext uri="{BB962C8B-B14F-4D97-AF65-F5344CB8AC3E}">
        <p14:creationId xmlns:p14="http://schemas.microsoft.com/office/powerpoint/2010/main" val="2597494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Key People</a:t>
            </a:r>
            <a:endParaRPr lang="en-GB" b="1" cap="none" dirty="0"/>
          </a:p>
        </p:txBody>
      </p:sp>
      <p:sp>
        <p:nvSpPr>
          <p:cNvPr id="3" name="Content Placeholder 2"/>
          <p:cNvSpPr>
            <a:spLocks noGrp="1"/>
          </p:cNvSpPr>
          <p:nvPr>
            <p:ph idx="1"/>
          </p:nvPr>
        </p:nvSpPr>
        <p:spPr/>
        <p:txBody>
          <a:bodyPr/>
          <a:lstStyle/>
          <a:p>
            <a:r>
              <a:rPr lang="en-GB" dirty="0" smtClean="0"/>
              <a:t>Your supervisor - ………………</a:t>
            </a:r>
          </a:p>
          <a:p>
            <a:endParaRPr lang="en-GB" dirty="0"/>
          </a:p>
          <a:p>
            <a:r>
              <a:rPr lang="en-GB" b="1" dirty="0" smtClean="0"/>
              <a:t>Undergraduate Dissertation Coordinator – </a:t>
            </a:r>
            <a:r>
              <a:rPr lang="en-GB" b="1" dirty="0" smtClean="0">
                <a:hlinkClick r:id="rId3"/>
              </a:rPr>
              <a:t>Yulia.Balogh@qa.com</a:t>
            </a:r>
            <a:endParaRPr lang="en-GB" b="1" dirty="0" smtClean="0"/>
          </a:p>
          <a:p>
            <a:endParaRPr lang="en-GB" dirty="0"/>
          </a:p>
          <a:p>
            <a:r>
              <a:rPr lang="en-GB" dirty="0" smtClean="0"/>
              <a:t>Module Convenor – </a:t>
            </a:r>
            <a:r>
              <a:rPr lang="en-GB" dirty="0" smtClean="0">
                <a:hlinkClick r:id="rId4"/>
              </a:rPr>
              <a:t>Lesley.Wheway@qa.com</a:t>
            </a:r>
            <a:endParaRPr lang="en-GB" dirty="0" smtClean="0"/>
          </a:p>
          <a:p>
            <a:endParaRPr lang="en-GB" dirty="0"/>
          </a:p>
          <a:p>
            <a:r>
              <a:rPr lang="en-GB" dirty="0" smtClean="0"/>
              <a:t>ACE Team – </a:t>
            </a:r>
            <a:r>
              <a:rPr lang="en-GB" dirty="0" smtClean="0">
                <a:hlinkClick r:id="rId5"/>
              </a:rPr>
              <a:t>ACEBM@qa.com/</a:t>
            </a:r>
            <a:r>
              <a:rPr lang="en-GB" dirty="0" smtClean="0"/>
              <a:t> </a:t>
            </a:r>
            <a:r>
              <a:rPr lang="en-GB" dirty="0" smtClean="0">
                <a:hlinkClick r:id="rId6"/>
              </a:rPr>
              <a:t>ACELDN@qa.com</a:t>
            </a:r>
            <a:r>
              <a:rPr lang="en-GB" dirty="0" smtClean="0"/>
              <a:t> </a:t>
            </a:r>
            <a:endParaRPr lang="en-GB" dirty="0"/>
          </a:p>
        </p:txBody>
      </p:sp>
    </p:spTree>
    <p:extLst>
      <p:ext uri="{BB962C8B-B14F-4D97-AF65-F5344CB8AC3E}">
        <p14:creationId xmlns:p14="http://schemas.microsoft.com/office/powerpoint/2010/main" val="3628936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Your expectations…</a:t>
            </a:r>
            <a:endParaRPr lang="en-GB"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240900"/>
              </p:ext>
            </p:extLst>
          </p:nvPr>
        </p:nvGraphicFramePr>
        <p:xfrm>
          <a:off x="1023938" y="2286000"/>
          <a:ext cx="9720261" cy="4028440"/>
        </p:xfrm>
        <a:graphic>
          <a:graphicData uri="http://schemas.openxmlformats.org/drawingml/2006/table">
            <a:tbl>
              <a:tblPr firstRow="1" bandRow="1">
                <a:tableStyleId>{5C22544A-7EE6-4342-B048-85BDC9FD1C3A}</a:tableStyleId>
              </a:tblPr>
              <a:tblGrid>
                <a:gridCol w="3240087">
                  <a:extLst>
                    <a:ext uri="{9D8B030D-6E8A-4147-A177-3AD203B41FA5}">
                      <a16:colId xmlns:a16="http://schemas.microsoft.com/office/drawing/2014/main" val="3030360705"/>
                    </a:ext>
                  </a:extLst>
                </a:gridCol>
                <a:gridCol w="3240087">
                  <a:extLst>
                    <a:ext uri="{9D8B030D-6E8A-4147-A177-3AD203B41FA5}">
                      <a16:colId xmlns:a16="http://schemas.microsoft.com/office/drawing/2014/main" val="1552125691"/>
                    </a:ext>
                  </a:extLst>
                </a:gridCol>
                <a:gridCol w="3240087">
                  <a:extLst>
                    <a:ext uri="{9D8B030D-6E8A-4147-A177-3AD203B41FA5}">
                      <a16:colId xmlns:a16="http://schemas.microsoft.com/office/drawing/2014/main" val="3388745191"/>
                    </a:ext>
                  </a:extLst>
                </a:gridCol>
              </a:tblGrid>
              <a:tr h="370840">
                <a:tc>
                  <a:txBody>
                    <a:bodyPr/>
                    <a:lstStyle/>
                    <a:p>
                      <a:endParaRPr lang="en-GB" dirty="0"/>
                    </a:p>
                  </a:txBody>
                  <a:tcPr/>
                </a:tc>
                <a:tc>
                  <a:txBody>
                    <a:bodyPr/>
                    <a:lstStyle/>
                    <a:p>
                      <a:pPr algn="ctr"/>
                      <a:r>
                        <a:rPr lang="en-GB" dirty="0" smtClean="0"/>
                        <a:t>Proposal (Part 1)</a:t>
                      </a:r>
                      <a:endParaRPr lang="en-GB" dirty="0"/>
                    </a:p>
                  </a:txBody>
                  <a:tcPr/>
                </a:tc>
                <a:tc>
                  <a:txBody>
                    <a:bodyPr/>
                    <a:lstStyle/>
                    <a:p>
                      <a:pPr algn="ctr"/>
                      <a:r>
                        <a:rPr lang="en-GB" dirty="0" smtClean="0"/>
                        <a:t>Dissertation</a:t>
                      </a:r>
                      <a:r>
                        <a:rPr lang="en-GB" baseline="0" dirty="0" smtClean="0"/>
                        <a:t> (Part 2)</a:t>
                      </a:r>
                      <a:endParaRPr lang="en-GB" dirty="0"/>
                    </a:p>
                  </a:txBody>
                  <a:tcPr/>
                </a:tc>
                <a:extLst>
                  <a:ext uri="{0D108BD9-81ED-4DB2-BD59-A6C34878D82A}">
                    <a16:rowId xmlns:a16="http://schemas.microsoft.com/office/drawing/2014/main" val="477564783"/>
                  </a:ext>
                </a:extLst>
              </a:tr>
              <a:tr h="370840">
                <a:tc>
                  <a:txBody>
                    <a:bodyPr/>
                    <a:lstStyle/>
                    <a:p>
                      <a:r>
                        <a:rPr lang="en-GB" b="1" dirty="0" smtClean="0"/>
                        <a:t>Length</a:t>
                      </a:r>
                      <a:endParaRPr lang="en-GB" b="1" dirty="0"/>
                    </a:p>
                  </a:txBody>
                  <a:tcP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3663039911"/>
                  </a:ext>
                </a:extLst>
              </a:tr>
              <a:tr h="370840">
                <a:tc>
                  <a:txBody>
                    <a:bodyPr/>
                    <a:lstStyle/>
                    <a:p>
                      <a:r>
                        <a:rPr lang="en-GB" b="1" dirty="0" smtClean="0"/>
                        <a:t>Structure</a:t>
                      </a:r>
                      <a:endParaRPr lang="en-GB" b="1" dirty="0"/>
                    </a:p>
                  </a:txBody>
                  <a:tcP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2636402922"/>
                  </a:ext>
                </a:extLst>
              </a:tr>
              <a:tr h="370840">
                <a:tc>
                  <a:txBody>
                    <a:bodyPr/>
                    <a:lstStyle/>
                    <a:p>
                      <a:r>
                        <a:rPr lang="en-GB" b="1" dirty="0" smtClean="0"/>
                        <a:t>Complexity</a:t>
                      </a:r>
                      <a:endParaRPr lang="en-GB" b="1" dirty="0"/>
                    </a:p>
                  </a:txBody>
                  <a:tcP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1232909941"/>
                  </a:ext>
                </a:extLst>
              </a:tr>
              <a:tr h="370840">
                <a:tc>
                  <a:txBody>
                    <a:bodyPr/>
                    <a:lstStyle/>
                    <a:p>
                      <a:r>
                        <a:rPr lang="en-GB" b="1" dirty="0" smtClean="0"/>
                        <a:t>Meetings with supervisor</a:t>
                      </a:r>
                      <a:endParaRPr lang="en-GB" b="1" dirty="0"/>
                    </a:p>
                  </a:txBody>
                  <a:tcP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val="3860924080"/>
                  </a:ext>
                </a:extLst>
              </a:tr>
            </a:tbl>
          </a:graphicData>
        </a:graphic>
      </p:graphicFrame>
    </p:spTree>
    <p:extLst>
      <p:ext uri="{BB962C8B-B14F-4D97-AF65-F5344CB8AC3E}">
        <p14:creationId xmlns:p14="http://schemas.microsoft.com/office/powerpoint/2010/main" val="1454968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59982267"/>
              </p:ext>
            </p:extLst>
          </p:nvPr>
        </p:nvGraphicFramePr>
        <p:xfrm>
          <a:off x="0" y="0"/>
          <a:ext cx="12192000" cy="7490221"/>
        </p:xfrm>
        <a:graphic>
          <a:graphicData uri="http://schemas.openxmlformats.org/drawingml/2006/table">
            <a:tbl>
              <a:tblPr firstRow="1" bandRow="1">
                <a:tableStyleId>{5C22544A-7EE6-4342-B048-85BDC9FD1C3A}</a:tableStyleId>
              </a:tblPr>
              <a:tblGrid>
                <a:gridCol w="2746293">
                  <a:extLst>
                    <a:ext uri="{9D8B030D-6E8A-4147-A177-3AD203B41FA5}">
                      <a16:colId xmlns:a16="http://schemas.microsoft.com/office/drawing/2014/main" val="3030360705"/>
                    </a:ext>
                  </a:extLst>
                </a:gridCol>
                <a:gridCol w="5381707">
                  <a:extLst>
                    <a:ext uri="{9D8B030D-6E8A-4147-A177-3AD203B41FA5}">
                      <a16:colId xmlns:a16="http://schemas.microsoft.com/office/drawing/2014/main" val="1552125691"/>
                    </a:ext>
                  </a:extLst>
                </a:gridCol>
                <a:gridCol w="4064000">
                  <a:extLst>
                    <a:ext uri="{9D8B030D-6E8A-4147-A177-3AD203B41FA5}">
                      <a16:colId xmlns:a16="http://schemas.microsoft.com/office/drawing/2014/main" val="3388745191"/>
                    </a:ext>
                  </a:extLst>
                </a:gridCol>
              </a:tblGrid>
              <a:tr h="448195">
                <a:tc>
                  <a:txBody>
                    <a:bodyPr/>
                    <a:lstStyle/>
                    <a:p>
                      <a:endParaRPr lang="en-GB" dirty="0"/>
                    </a:p>
                  </a:txBody>
                  <a:tcPr/>
                </a:tc>
                <a:tc>
                  <a:txBody>
                    <a:bodyPr/>
                    <a:lstStyle/>
                    <a:p>
                      <a:pPr algn="ctr"/>
                      <a:r>
                        <a:rPr lang="en-GB" dirty="0" smtClean="0">
                          <a:solidFill>
                            <a:schemeClr val="tx1"/>
                          </a:solidFill>
                        </a:rPr>
                        <a:t>Proposal (Part 1)</a:t>
                      </a:r>
                      <a:endParaRPr lang="en-GB" dirty="0">
                        <a:solidFill>
                          <a:schemeClr val="tx1"/>
                        </a:solidFill>
                      </a:endParaRPr>
                    </a:p>
                  </a:txBody>
                  <a:tcPr/>
                </a:tc>
                <a:tc>
                  <a:txBody>
                    <a:bodyPr/>
                    <a:lstStyle/>
                    <a:p>
                      <a:pPr algn="ctr"/>
                      <a:r>
                        <a:rPr lang="en-GB" dirty="0" smtClean="0">
                          <a:solidFill>
                            <a:schemeClr val="tx1"/>
                          </a:solidFill>
                        </a:rPr>
                        <a:t>Dissertation</a:t>
                      </a:r>
                      <a:r>
                        <a:rPr lang="en-GB" baseline="0" dirty="0" smtClean="0">
                          <a:solidFill>
                            <a:schemeClr val="tx1"/>
                          </a:solidFill>
                        </a:rPr>
                        <a:t> (Part 2)</a:t>
                      </a:r>
                      <a:endParaRPr lang="en-GB" dirty="0">
                        <a:solidFill>
                          <a:schemeClr val="tx1"/>
                        </a:solidFill>
                      </a:endParaRPr>
                    </a:p>
                  </a:txBody>
                  <a:tcPr/>
                </a:tc>
                <a:extLst>
                  <a:ext uri="{0D108BD9-81ED-4DB2-BD59-A6C34878D82A}">
                    <a16:rowId xmlns:a16="http://schemas.microsoft.com/office/drawing/2014/main" val="477564783"/>
                  </a:ext>
                </a:extLst>
              </a:tr>
              <a:tr h="1436680">
                <a:tc>
                  <a:txBody>
                    <a:bodyPr/>
                    <a:lstStyle/>
                    <a:p>
                      <a:r>
                        <a:rPr lang="en-GB" b="1" dirty="0" smtClean="0"/>
                        <a:t>Length</a:t>
                      </a:r>
                      <a:endParaRPr lang="en-GB" b="1" dirty="0"/>
                    </a:p>
                  </a:txBody>
                  <a:tcPr/>
                </a:tc>
                <a:tc>
                  <a:txBody>
                    <a:bodyPr/>
                    <a:lstStyle/>
                    <a:p>
                      <a:r>
                        <a:rPr lang="en-GB" sz="1800" kern="1200" dirty="0" smtClean="0">
                          <a:solidFill>
                            <a:schemeClr val="dk1"/>
                          </a:solidFill>
                          <a:effectLst/>
                          <a:latin typeface="+mn-lt"/>
                          <a:ea typeface="+mn-ea"/>
                          <a:cs typeface="+mn-cs"/>
                        </a:rPr>
                        <a:t>3000 words – </a:t>
                      </a:r>
                      <a:r>
                        <a:rPr lang="en-GB" sz="1800" u="sng" kern="1200" dirty="0" smtClean="0">
                          <a:solidFill>
                            <a:schemeClr val="dk1"/>
                          </a:solidFill>
                          <a:effectLst/>
                          <a:latin typeface="+mn-lt"/>
                          <a:ea typeface="+mn-ea"/>
                          <a:cs typeface="+mn-cs"/>
                        </a:rPr>
                        <a:t>including</a:t>
                      </a:r>
                      <a:r>
                        <a:rPr lang="en-GB" sz="1800" kern="1200" dirty="0" smtClean="0">
                          <a:solidFill>
                            <a:schemeClr val="dk1"/>
                          </a:solidFill>
                          <a:effectLst/>
                          <a:latin typeface="+mn-lt"/>
                          <a:ea typeface="+mn-ea"/>
                          <a:cs typeface="+mn-cs"/>
                        </a:rPr>
                        <a:t> bibliography</a:t>
                      </a:r>
                      <a:endParaRPr lang="en-GB" b="1" dirty="0" smtClean="0"/>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Maximum of 8000 words – </a:t>
                      </a:r>
                      <a:r>
                        <a:rPr lang="en-GB" sz="1800" u="sng" kern="1200" dirty="0" smtClean="0">
                          <a:solidFill>
                            <a:schemeClr val="dk1"/>
                          </a:solidFill>
                          <a:effectLst/>
                          <a:latin typeface="+mn-lt"/>
                          <a:ea typeface="+mn-ea"/>
                          <a:cs typeface="+mn-cs"/>
                        </a:rPr>
                        <a:t>excluding</a:t>
                      </a:r>
                      <a:r>
                        <a:rPr lang="en-GB" sz="1800" kern="1200" dirty="0" smtClean="0">
                          <a:solidFill>
                            <a:schemeClr val="dk1"/>
                          </a:solidFill>
                          <a:effectLst/>
                          <a:latin typeface="+mn-lt"/>
                          <a:ea typeface="+mn-ea"/>
                          <a:cs typeface="+mn-cs"/>
                        </a:rPr>
                        <a:t> bibliography</a:t>
                      </a:r>
                    </a:p>
                    <a:p>
                      <a:endParaRPr lang="en-GB" dirty="0" smtClean="0"/>
                    </a:p>
                    <a:p>
                      <a:r>
                        <a:rPr lang="en-GB" dirty="0" smtClean="0"/>
                        <a:t>No 10% leeway</a:t>
                      </a:r>
                      <a:endParaRPr lang="en-GB" dirty="0"/>
                    </a:p>
                  </a:txBody>
                  <a:tcPr/>
                </a:tc>
                <a:extLst>
                  <a:ext uri="{0D108BD9-81ED-4DB2-BD59-A6C34878D82A}">
                    <a16:rowId xmlns:a16="http://schemas.microsoft.com/office/drawing/2014/main" val="3663039911"/>
                  </a:ext>
                </a:extLst>
              </a:tr>
              <a:tr h="2762847">
                <a:tc>
                  <a:txBody>
                    <a:bodyPr/>
                    <a:lstStyle/>
                    <a:p>
                      <a:r>
                        <a:rPr lang="en-GB" b="1" dirty="0" smtClean="0"/>
                        <a:t>Structure</a:t>
                      </a:r>
                      <a:endParaRPr lang="en-GB" b="1" dirty="0"/>
                    </a:p>
                  </a:txBody>
                  <a:tcPr/>
                </a:tc>
                <a:tc>
                  <a:txBody>
                    <a:bodyPr/>
                    <a:lstStyle/>
                    <a:p>
                      <a:r>
                        <a:rPr lang="en-GB" sz="1800" kern="1200" dirty="0" smtClean="0">
                          <a:solidFill>
                            <a:schemeClr val="dk1"/>
                          </a:solidFill>
                          <a:effectLst/>
                          <a:latin typeface="+mn-lt"/>
                          <a:ea typeface="+mn-ea"/>
                          <a:cs typeface="+mn-cs"/>
                        </a:rPr>
                        <a:t>Introduction</a:t>
                      </a:r>
                    </a:p>
                    <a:p>
                      <a:r>
                        <a:rPr lang="en-GB" sz="1800" kern="1200" dirty="0" smtClean="0">
                          <a:solidFill>
                            <a:schemeClr val="dk1"/>
                          </a:solidFill>
                          <a:effectLst/>
                          <a:latin typeface="+mn-lt"/>
                          <a:ea typeface="+mn-ea"/>
                          <a:cs typeface="+mn-cs"/>
                        </a:rPr>
                        <a:t>Research objectives</a:t>
                      </a:r>
                    </a:p>
                    <a:p>
                      <a:r>
                        <a:rPr lang="en-GB" sz="1800" kern="1200" dirty="0" smtClean="0">
                          <a:solidFill>
                            <a:schemeClr val="dk1"/>
                          </a:solidFill>
                          <a:effectLst/>
                          <a:latin typeface="+mn-lt"/>
                          <a:ea typeface="+mn-ea"/>
                          <a:cs typeface="+mn-cs"/>
                        </a:rPr>
                        <a:t>Literature review</a:t>
                      </a:r>
                    </a:p>
                    <a:p>
                      <a:r>
                        <a:rPr lang="en-GB" sz="1800" kern="1200" dirty="0" smtClean="0">
                          <a:solidFill>
                            <a:schemeClr val="dk1"/>
                          </a:solidFill>
                          <a:effectLst/>
                          <a:latin typeface="+mn-lt"/>
                          <a:ea typeface="+mn-ea"/>
                          <a:cs typeface="+mn-cs"/>
                        </a:rPr>
                        <a:t>Methodology</a:t>
                      </a:r>
                    </a:p>
                    <a:p>
                      <a:r>
                        <a:rPr lang="en-GB" sz="1800" kern="1200" dirty="0" smtClean="0">
                          <a:solidFill>
                            <a:schemeClr val="dk1"/>
                          </a:solidFill>
                          <a:effectLst/>
                          <a:latin typeface="+mn-lt"/>
                          <a:ea typeface="+mn-ea"/>
                          <a:cs typeface="+mn-cs"/>
                        </a:rPr>
                        <a:t>Limitations</a:t>
                      </a:r>
                    </a:p>
                    <a:p>
                      <a:r>
                        <a:rPr lang="en-GB" sz="1800" kern="1200" dirty="0" smtClean="0">
                          <a:solidFill>
                            <a:schemeClr val="dk1"/>
                          </a:solidFill>
                          <a:effectLst/>
                          <a:latin typeface="+mn-lt"/>
                          <a:ea typeface="+mn-ea"/>
                          <a:cs typeface="+mn-cs"/>
                        </a:rPr>
                        <a:t>List of references</a:t>
                      </a:r>
                      <a:endParaRPr lang="en-GB" dirty="0" smtClean="0"/>
                    </a:p>
                    <a:p>
                      <a:endParaRPr lang="en-GB" dirty="0"/>
                    </a:p>
                  </a:txBody>
                  <a:tcPr/>
                </a:tc>
                <a:tc>
                  <a:txBody>
                    <a:bodyPr/>
                    <a:lstStyle/>
                    <a:p>
                      <a:r>
                        <a:rPr lang="en-GB" sz="1800" kern="1200" dirty="0" smtClean="0">
                          <a:solidFill>
                            <a:schemeClr val="dk1"/>
                          </a:solidFill>
                          <a:effectLst/>
                          <a:latin typeface="+mn-lt"/>
                          <a:ea typeface="+mn-ea"/>
                          <a:cs typeface="+mn-cs"/>
                        </a:rPr>
                        <a:t>Introduction</a:t>
                      </a:r>
                    </a:p>
                    <a:p>
                      <a:r>
                        <a:rPr lang="en-GB" sz="1800" kern="1200" dirty="0" smtClean="0">
                          <a:solidFill>
                            <a:schemeClr val="dk1"/>
                          </a:solidFill>
                          <a:effectLst/>
                          <a:latin typeface="+mn-lt"/>
                          <a:ea typeface="+mn-ea"/>
                          <a:cs typeface="+mn-cs"/>
                        </a:rPr>
                        <a:t>Literature review</a:t>
                      </a:r>
                    </a:p>
                    <a:p>
                      <a:r>
                        <a:rPr lang="en-GB" sz="1800" kern="1200" dirty="0" smtClean="0">
                          <a:solidFill>
                            <a:schemeClr val="dk1"/>
                          </a:solidFill>
                          <a:effectLst/>
                          <a:latin typeface="+mn-lt"/>
                          <a:ea typeface="+mn-ea"/>
                          <a:cs typeface="+mn-cs"/>
                        </a:rPr>
                        <a:t>Methodology </a:t>
                      </a:r>
                    </a:p>
                    <a:p>
                      <a:r>
                        <a:rPr lang="en-GB" sz="1800" b="1" kern="1200" dirty="0" smtClean="0">
                          <a:solidFill>
                            <a:schemeClr val="dk1"/>
                          </a:solidFill>
                          <a:effectLst/>
                          <a:latin typeface="+mn-lt"/>
                          <a:ea typeface="+mn-ea"/>
                          <a:cs typeface="+mn-cs"/>
                        </a:rPr>
                        <a:t>Results</a:t>
                      </a:r>
                      <a:endParaRPr lang="en-GB" sz="1800" kern="1200" dirty="0" smtClean="0">
                        <a:solidFill>
                          <a:schemeClr val="dk1"/>
                        </a:solidFill>
                        <a:effectLst/>
                        <a:latin typeface="+mn-lt"/>
                        <a:ea typeface="+mn-ea"/>
                        <a:cs typeface="+mn-cs"/>
                      </a:endParaRPr>
                    </a:p>
                    <a:p>
                      <a:r>
                        <a:rPr lang="en-GB" sz="1800" b="1" kern="1200" dirty="0" smtClean="0">
                          <a:solidFill>
                            <a:schemeClr val="dk1"/>
                          </a:solidFill>
                          <a:effectLst/>
                          <a:latin typeface="+mn-lt"/>
                          <a:ea typeface="+mn-ea"/>
                          <a:cs typeface="+mn-cs"/>
                        </a:rPr>
                        <a:t>Analysis/ Discussion (of results)</a:t>
                      </a:r>
                      <a:endParaRPr lang="en-GB" sz="1800" kern="1200" dirty="0" smtClean="0">
                        <a:solidFill>
                          <a:schemeClr val="dk1"/>
                        </a:solidFill>
                        <a:effectLst/>
                        <a:latin typeface="+mn-lt"/>
                        <a:ea typeface="+mn-ea"/>
                        <a:cs typeface="+mn-cs"/>
                      </a:endParaRPr>
                    </a:p>
                    <a:p>
                      <a:r>
                        <a:rPr lang="en-GB" sz="1800" b="1" kern="1200" dirty="0" smtClean="0">
                          <a:solidFill>
                            <a:schemeClr val="dk1"/>
                          </a:solidFill>
                          <a:effectLst/>
                          <a:latin typeface="+mn-lt"/>
                          <a:ea typeface="+mn-ea"/>
                          <a:cs typeface="+mn-cs"/>
                        </a:rPr>
                        <a:t>Conclusion</a:t>
                      </a:r>
                      <a:r>
                        <a:rPr lang="en-GB" sz="1800" kern="1200" dirty="0" smtClean="0">
                          <a:solidFill>
                            <a:schemeClr val="dk1"/>
                          </a:solidFill>
                          <a:effectLst/>
                          <a:latin typeface="+mn-lt"/>
                          <a:ea typeface="+mn-ea"/>
                          <a:cs typeface="+mn-cs"/>
                        </a:rPr>
                        <a:t> (+ limitations)</a:t>
                      </a:r>
                    </a:p>
                    <a:p>
                      <a:r>
                        <a:rPr lang="en-GB" sz="1800" b="1" kern="1200" dirty="0" smtClean="0">
                          <a:solidFill>
                            <a:schemeClr val="dk1"/>
                          </a:solidFill>
                          <a:effectLst/>
                          <a:latin typeface="+mn-lt"/>
                          <a:ea typeface="+mn-ea"/>
                          <a:cs typeface="+mn-cs"/>
                        </a:rPr>
                        <a:t>Recommendations</a:t>
                      </a:r>
                      <a:endParaRPr lang="en-GB" sz="1800" kern="1200" dirty="0" smtClean="0">
                        <a:solidFill>
                          <a:schemeClr val="dk1"/>
                        </a:solidFill>
                        <a:effectLst/>
                        <a:latin typeface="+mn-lt"/>
                        <a:ea typeface="+mn-ea"/>
                        <a:cs typeface="+mn-cs"/>
                      </a:endParaRPr>
                    </a:p>
                    <a:p>
                      <a:r>
                        <a:rPr lang="en-GB" sz="1800" kern="1200" dirty="0" smtClean="0">
                          <a:solidFill>
                            <a:schemeClr val="dk1"/>
                          </a:solidFill>
                          <a:effectLst/>
                          <a:latin typeface="+mn-lt"/>
                          <a:ea typeface="+mn-ea"/>
                          <a:cs typeface="+mn-cs"/>
                        </a:rPr>
                        <a:t>List of references</a:t>
                      </a:r>
                    </a:p>
                    <a:p>
                      <a:r>
                        <a:rPr lang="en-GB" sz="1800" b="1" kern="1200" dirty="0" smtClean="0">
                          <a:solidFill>
                            <a:schemeClr val="dk1"/>
                          </a:solidFill>
                          <a:effectLst/>
                          <a:latin typeface="+mn-lt"/>
                          <a:ea typeface="+mn-ea"/>
                          <a:cs typeface="+mn-cs"/>
                        </a:rPr>
                        <a:t>Appendix </a:t>
                      </a:r>
                      <a:endParaRPr lang="en-GB" dirty="0"/>
                    </a:p>
                  </a:txBody>
                  <a:tcPr/>
                </a:tc>
                <a:extLst>
                  <a:ext uri="{0D108BD9-81ED-4DB2-BD59-A6C34878D82A}">
                    <a16:rowId xmlns:a16="http://schemas.microsoft.com/office/drawing/2014/main" val="2636402922"/>
                  </a:ext>
                </a:extLst>
              </a:tr>
              <a:tr h="1105139">
                <a:tc>
                  <a:txBody>
                    <a:bodyPr/>
                    <a:lstStyle/>
                    <a:p>
                      <a:r>
                        <a:rPr lang="en-GB" b="1" dirty="0" smtClean="0"/>
                        <a:t>Complexity</a:t>
                      </a:r>
                      <a:endParaRPr lang="en-GB" b="1" dirty="0"/>
                    </a:p>
                  </a:txBody>
                  <a:tcPr/>
                </a:tc>
                <a:tc>
                  <a:txBody>
                    <a:bodyPr/>
                    <a:lstStyle/>
                    <a:p>
                      <a:r>
                        <a:rPr lang="en-GB" sz="1800" kern="1200" dirty="0" smtClean="0">
                          <a:solidFill>
                            <a:schemeClr val="dk1"/>
                          </a:solidFill>
                          <a:effectLst/>
                          <a:latin typeface="+mn-lt"/>
                          <a:ea typeface="+mn-ea"/>
                          <a:cs typeface="+mn-cs"/>
                        </a:rPr>
                        <a:t>Contains an outline of the overall project</a:t>
                      </a:r>
                    </a:p>
                    <a:p>
                      <a:r>
                        <a:rPr lang="en-GB" sz="1800" kern="1200" dirty="0" smtClean="0">
                          <a:solidFill>
                            <a:schemeClr val="dk1"/>
                          </a:solidFill>
                          <a:effectLst/>
                          <a:latin typeface="+mn-lt"/>
                          <a:ea typeface="+mn-ea"/>
                          <a:cs typeface="+mn-cs"/>
                        </a:rPr>
                        <a:t> </a:t>
                      </a:r>
                    </a:p>
                    <a:p>
                      <a:r>
                        <a:rPr lang="en-GB" sz="1800" kern="1200" dirty="0" smtClean="0">
                          <a:solidFill>
                            <a:schemeClr val="dk1"/>
                          </a:solidFill>
                          <a:effectLst/>
                          <a:latin typeface="+mn-lt"/>
                          <a:ea typeface="+mn-ea"/>
                          <a:cs typeface="+mn-cs"/>
                        </a:rPr>
                        <a:t>The methodology is not complete</a:t>
                      </a:r>
                      <a:endParaRPr lang="en-GB" dirty="0" smtClean="0"/>
                    </a:p>
                    <a:p>
                      <a:endParaRPr lang="en-GB" dirty="0"/>
                    </a:p>
                  </a:txBody>
                  <a:tcPr/>
                </a:tc>
                <a:tc>
                  <a:txBody>
                    <a:bodyPr/>
                    <a:lstStyle/>
                    <a:p>
                      <a:r>
                        <a:rPr lang="en-GB" sz="1800" kern="1200" dirty="0" smtClean="0">
                          <a:solidFill>
                            <a:schemeClr val="dk1"/>
                          </a:solidFill>
                          <a:effectLst/>
                          <a:latin typeface="+mn-lt"/>
                          <a:ea typeface="+mn-ea"/>
                          <a:cs typeface="+mn-cs"/>
                        </a:rPr>
                        <a:t>Contains a detailed literature review</a:t>
                      </a:r>
                    </a:p>
                    <a:p>
                      <a:r>
                        <a:rPr lang="en-GB" sz="1800" kern="1200" dirty="0" smtClean="0">
                          <a:solidFill>
                            <a:schemeClr val="dk1"/>
                          </a:solidFill>
                          <a:effectLst/>
                          <a:latin typeface="+mn-lt"/>
                          <a:ea typeface="+mn-ea"/>
                          <a:cs typeface="+mn-cs"/>
                        </a:rPr>
                        <a:t> </a:t>
                      </a:r>
                    </a:p>
                    <a:p>
                      <a:r>
                        <a:rPr lang="en-GB" sz="1800" kern="1200" dirty="0" smtClean="0">
                          <a:solidFill>
                            <a:schemeClr val="dk1"/>
                          </a:solidFill>
                          <a:effectLst/>
                          <a:latin typeface="+mn-lt"/>
                          <a:ea typeface="+mn-ea"/>
                          <a:cs typeface="+mn-cs"/>
                        </a:rPr>
                        <a:t>The argument is clear</a:t>
                      </a:r>
                    </a:p>
                    <a:p>
                      <a:r>
                        <a:rPr lang="en-GB" sz="1800" kern="1200" dirty="0" smtClean="0">
                          <a:solidFill>
                            <a:schemeClr val="dk1"/>
                          </a:solidFill>
                          <a:effectLst/>
                          <a:latin typeface="+mn-lt"/>
                          <a:ea typeface="+mn-ea"/>
                          <a:cs typeface="+mn-cs"/>
                        </a:rPr>
                        <a:t> </a:t>
                      </a:r>
                    </a:p>
                    <a:p>
                      <a:r>
                        <a:rPr lang="en-GB" sz="1800" kern="1200" dirty="0" smtClean="0">
                          <a:solidFill>
                            <a:schemeClr val="dk1"/>
                          </a:solidFill>
                          <a:effectLst/>
                          <a:latin typeface="+mn-lt"/>
                          <a:ea typeface="+mn-ea"/>
                          <a:cs typeface="+mn-cs"/>
                        </a:rPr>
                        <a:t>The methodology is refined </a:t>
                      </a:r>
                    </a:p>
                  </a:txBody>
                  <a:tcPr/>
                </a:tc>
                <a:extLst>
                  <a:ext uri="{0D108BD9-81ED-4DB2-BD59-A6C34878D82A}">
                    <a16:rowId xmlns:a16="http://schemas.microsoft.com/office/drawing/2014/main" val="1232909941"/>
                  </a:ext>
                </a:extLst>
              </a:tr>
              <a:tr h="1105139">
                <a:tc>
                  <a:txBody>
                    <a:bodyPr/>
                    <a:lstStyle/>
                    <a:p>
                      <a:r>
                        <a:rPr lang="en-GB" b="1" dirty="0" smtClean="0"/>
                        <a:t>Meetings with supervisor</a:t>
                      </a:r>
                      <a:endParaRPr lang="en-GB" b="1" dirty="0"/>
                    </a:p>
                  </a:txBody>
                  <a:tcPr/>
                </a:tc>
                <a:tc>
                  <a:txBody>
                    <a:bodyPr/>
                    <a:lstStyle/>
                    <a:p>
                      <a:r>
                        <a:rPr lang="en-GB" sz="1800" kern="1200" dirty="0" smtClean="0">
                          <a:solidFill>
                            <a:schemeClr val="dk1"/>
                          </a:solidFill>
                          <a:effectLst/>
                          <a:latin typeface="+mn-lt"/>
                          <a:ea typeface="+mn-ea"/>
                          <a:cs typeface="+mn-cs"/>
                        </a:rPr>
                        <a:t>2 hours </a:t>
                      </a:r>
                      <a:endParaRPr lang="en-GB" dirty="0" smtClean="0"/>
                    </a:p>
                    <a:p>
                      <a:endParaRPr lang="en-GB" dirty="0"/>
                    </a:p>
                  </a:txBody>
                  <a:tcPr/>
                </a:tc>
                <a:tc>
                  <a:txBody>
                    <a:bodyPr/>
                    <a:lstStyle/>
                    <a:p>
                      <a:r>
                        <a:rPr lang="en-GB" sz="1800" kern="1200" dirty="0" smtClean="0">
                          <a:solidFill>
                            <a:schemeClr val="dk1"/>
                          </a:solidFill>
                          <a:effectLst/>
                          <a:latin typeface="+mn-lt"/>
                          <a:ea typeface="+mn-ea"/>
                          <a:cs typeface="+mn-cs"/>
                        </a:rPr>
                        <a:t>6 hours</a:t>
                      </a:r>
                      <a:endParaRPr lang="en-GB" dirty="0"/>
                    </a:p>
                  </a:txBody>
                  <a:tcPr/>
                </a:tc>
                <a:extLst>
                  <a:ext uri="{0D108BD9-81ED-4DB2-BD59-A6C34878D82A}">
                    <a16:rowId xmlns:a16="http://schemas.microsoft.com/office/drawing/2014/main" val="3860924080"/>
                  </a:ext>
                </a:extLst>
              </a:tr>
            </a:tbl>
          </a:graphicData>
        </a:graphic>
      </p:graphicFrame>
    </p:spTree>
    <p:extLst>
      <p:ext uri="{BB962C8B-B14F-4D97-AF65-F5344CB8AC3E}">
        <p14:creationId xmlns:p14="http://schemas.microsoft.com/office/powerpoint/2010/main" val="21265425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Dissertation Structure</a:t>
            </a:r>
            <a:endParaRPr lang="en-GB" cap="none"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8785931"/>
              </p:ext>
            </p:extLst>
          </p:nvPr>
        </p:nvGraphicFramePr>
        <p:xfrm>
          <a:off x="1023938" y="1894116"/>
          <a:ext cx="9720262" cy="4632960"/>
        </p:xfrm>
        <a:graphic>
          <a:graphicData uri="http://schemas.openxmlformats.org/drawingml/2006/table">
            <a:tbl>
              <a:tblPr firstRow="1" bandRow="1">
                <a:tableStyleId>{5C22544A-7EE6-4342-B048-85BDC9FD1C3A}</a:tableStyleId>
              </a:tblPr>
              <a:tblGrid>
                <a:gridCol w="9720262">
                  <a:extLst>
                    <a:ext uri="{9D8B030D-6E8A-4147-A177-3AD203B41FA5}">
                      <a16:colId xmlns:a16="http://schemas.microsoft.com/office/drawing/2014/main" val="1780874528"/>
                    </a:ext>
                  </a:extLst>
                </a:gridCol>
              </a:tblGrid>
              <a:tr h="370840">
                <a:tc>
                  <a:txBody>
                    <a:bodyPr/>
                    <a:lstStyle/>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Title Page</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Acknowledgements</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Abstract</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Contents Page</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Introduction</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Literature Review</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Methodology and data collection, including research objectives/hypotheses</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Results/Findings</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Analysis/Evaluation of Results/Findings</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Conclusions</a:t>
                      </a:r>
                    </a:p>
                    <a:p>
                      <a:pPr marL="285750" indent="-285750">
                        <a:buFont typeface="Wingdings" panose="05000000000000000000" pitchFamily="2" charset="2"/>
                        <a:buChar char="ü"/>
                      </a:pPr>
                      <a:r>
                        <a:rPr lang="en-GB" sz="2000" b="1" kern="1200" dirty="0" smtClean="0">
                          <a:solidFill>
                            <a:schemeClr val="tx1"/>
                          </a:solidFill>
                          <a:effectLst/>
                          <a:latin typeface="+mn-lt"/>
                          <a:ea typeface="+mn-ea"/>
                          <a:cs typeface="+mn-cs"/>
                        </a:rPr>
                        <a:t>Recommendations</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References</a:t>
                      </a:r>
                    </a:p>
                    <a:p>
                      <a:pPr marL="285750" lvl="0" indent="-285750">
                        <a:buFont typeface="Wingdings" panose="05000000000000000000" pitchFamily="2" charset="2"/>
                        <a:buChar char="ü"/>
                      </a:pPr>
                      <a:r>
                        <a:rPr lang="en-GB" sz="2000" b="1" kern="1200" dirty="0" smtClean="0">
                          <a:solidFill>
                            <a:schemeClr val="tx1"/>
                          </a:solidFill>
                          <a:effectLst/>
                          <a:latin typeface="+mn-lt"/>
                          <a:ea typeface="+mn-ea"/>
                          <a:cs typeface="+mn-cs"/>
                        </a:rPr>
                        <a:t>Appendices</a:t>
                      </a:r>
                    </a:p>
                    <a:p>
                      <a:endParaRPr lang="en-GB" dirty="0"/>
                    </a:p>
                  </a:txBody>
                  <a:tcPr>
                    <a:solidFill>
                      <a:schemeClr val="accent1">
                        <a:lumMod val="60000"/>
                        <a:lumOff val="40000"/>
                      </a:schemeClr>
                    </a:solidFill>
                  </a:tcPr>
                </a:tc>
                <a:extLst>
                  <a:ext uri="{0D108BD9-81ED-4DB2-BD59-A6C34878D82A}">
                    <a16:rowId xmlns:a16="http://schemas.microsoft.com/office/drawing/2014/main" val="1009816908"/>
                  </a:ext>
                </a:extLst>
              </a:tr>
            </a:tbl>
          </a:graphicData>
        </a:graphic>
      </p:graphicFrame>
    </p:spTree>
    <p:extLst>
      <p:ext uri="{BB962C8B-B14F-4D97-AF65-F5344CB8AC3E}">
        <p14:creationId xmlns:p14="http://schemas.microsoft.com/office/powerpoint/2010/main" val="723073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Overall Structure</a:t>
            </a:r>
            <a:endParaRPr lang="en-GB"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221287"/>
              </p:ext>
            </p:extLst>
          </p:nvPr>
        </p:nvGraphicFramePr>
        <p:xfrm>
          <a:off x="1364776" y="2084832"/>
          <a:ext cx="9962866" cy="4138549"/>
        </p:xfrm>
        <a:graphic>
          <a:graphicData uri="http://schemas.openxmlformats.org/drawingml/2006/table">
            <a:tbl>
              <a:tblPr firstRow="1" firstCol="1" bandRow="1">
                <a:tableStyleId>{5C22544A-7EE6-4342-B048-85BDC9FD1C3A}</a:tableStyleId>
              </a:tblPr>
              <a:tblGrid>
                <a:gridCol w="6810233">
                  <a:extLst>
                    <a:ext uri="{9D8B030D-6E8A-4147-A177-3AD203B41FA5}">
                      <a16:colId xmlns:a16="http://schemas.microsoft.com/office/drawing/2014/main" val="1050853697"/>
                    </a:ext>
                  </a:extLst>
                </a:gridCol>
                <a:gridCol w="3152633">
                  <a:extLst>
                    <a:ext uri="{9D8B030D-6E8A-4147-A177-3AD203B41FA5}">
                      <a16:colId xmlns:a16="http://schemas.microsoft.com/office/drawing/2014/main" val="3974712408"/>
                    </a:ext>
                  </a:extLst>
                </a:gridCol>
              </a:tblGrid>
              <a:tr h="353903">
                <a:tc>
                  <a:txBody>
                    <a:bodyPr/>
                    <a:lstStyle/>
                    <a:p>
                      <a:pPr algn="ctr">
                        <a:lnSpc>
                          <a:spcPct val="107000"/>
                        </a:lnSpc>
                        <a:spcAft>
                          <a:spcPts val="0"/>
                        </a:spcAft>
                      </a:pPr>
                      <a:r>
                        <a:rPr lang="en-GB" sz="1800">
                          <a:solidFill>
                            <a:schemeClr val="tx1"/>
                          </a:solidFill>
                          <a:effectLst/>
                        </a:rPr>
                        <a:t>Section</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solidFill>
                            <a:schemeClr val="tx1"/>
                          </a:solidFill>
                          <a:effectLst/>
                        </a:rPr>
                        <a:t>Word Count (guideline)</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4033486"/>
                  </a:ext>
                </a:extLst>
              </a:tr>
              <a:tr h="466258">
                <a:tc>
                  <a:txBody>
                    <a:bodyPr/>
                    <a:lstStyle/>
                    <a:p>
                      <a:pPr>
                        <a:lnSpc>
                          <a:spcPct val="107000"/>
                        </a:lnSpc>
                        <a:spcAft>
                          <a:spcPts val="0"/>
                        </a:spcAft>
                      </a:pPr>
                      <a:r>
                        <a:rPr lang="en-GB" sz="1800">
                          <a:solidFill>
                            <a:schemeClr val="tx1"/>
                          </a:solidFill>
                          <a:effectLst/>
                        </a:rPr>
                        <a:t>Introduction</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solidFill>
                            <a:schemeClr val="tx1"/>
                          </a:solidFill>
                          <a:effectLst/>
                        </a:rPr>
                        <a:t>500</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002648"/>
                  </a:ext>
                </a:extLst>
              </a:tr>
              <a:tr h="466258">
                <a:tc>
                  <a:txBody>
                    <a:bodyPr/>
                    <a:lstStyle/>
                    <a:p>
                      <a:pPr>
                        <a:lnSpc>
                          <a:spcPct val="107000"/>
                        </a:lnSpc>
                        <a:spcAft>
                          <a:spcPts val="0"/>
                        </a:spcAft>
                      </a:pPr>
                      <a:r>
                        <a:rPr lang="en-GB" sz="1800">
                          <a:solidFill>
                            <a:schemeClr val="tx1"/>
                          </a:solidFill>
                          <a:effectLst/>
                        </a:rPr>
                        <a:t>Literature Review</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solidFill>
                            <a:schemeClr val="tx1"/>
                          </a:solidFill>
                          <a:effectLst/>
                        </a:rPr>
                        <a:t>2000-3000</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2821253"/>
                  </a:ext>
                </a:extLst>
              </a:tr>
              <a:tr h="726678">
                <a:tc>
                  <a:txBody>
                    <a:bodyPr/>
                    <a:lstStyle/>
                    <a:p>
                      <a:pPr>
                        <a:lnSpc>
                          <a:spcPct val="107000"/>
                        </a:lnSpc>
                        <a:spcAft>
                          <a:spcPts val="0"/>
                        </a:spcAft>
                      </a:pPr>
                      <a:r>
                        <a:rPr lang="en-GB" sz="1800">
                          <a:solidFill>
                            <a:schemeClr val="tx1"/>
                          </a:solidFill>
                          <a:effectLst/>
                        </a:rPr>
                        <a:t>Methodology and data collection, including research objectives/hypotheses</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solidFill>
                            <a:schemeClr val="tx1"/>
                          </a:solidFill>
                          <a:effectLst/>
                        </a:rPr>
                        <a:t>1000</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791842"/>
                  </a:ext>
                </a:extLst>
              </a:tr>
              <a:tr h="466258">
                <a:tc>
                  <a:txBody>
                    <a:bodyPr/>
                    <a:lstStyle/>
                    <a:p>
                      <a:pPr>
                        <a:lnSpc>
                          <a:spcPct val="107000"/>
                        </a:lnSpc>
                        <a:spcAft>
                          <a:spcPts val="0"/>
                        </a:spcAft>
                      </a:pPr>
                      <a:r>
                        <a:rPr lang="en-GB" sz="1800" dirty="0">
                          <a:solidFill>
                            <a:schemeClr val="tx1"/>
                          </a:solidFill>
                          <a:effectLst/>
                        </a:rPr>
                        <a:t>Results/Findings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solidFill>
                            <a:schemeClr val="tx1"/>
                          </a:solidFill>
                          <a:effectLst/>
                        </a:rPr>
                        <a:t>1500-2500</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0472005"/>
                  </a:ext>
                </a:extLst>
              </a:tr>
              <a:tr h="726678">
                <a:tc>
                  <a:txBody>
                    <a:bodyPr/>
                    <a:lstStyle/>
                    <a:p>
                      <a:pPr>
                        <a:lnSpc>
                          <a:spcPct val="107000"/>
                        </a:lnSpc>
                        <a:spcAft>
                          <a:spcPts val="0"/>
                        </a:spcAft>
                      </a:pPr>
                      <a:r>
                        <a:rPr lang="en-GB" sz="1800">
                          <a:solidFill>
                            <a:schemeClr val="tx1"/>
                          </a:solidFill>
                          <a:effectLst/>
                        </a:rPr>
                        <a:t>Analysis/Evaluation of Results/Findings</a:t>
                      </a:r>
                      <a:endParaRPr lang="en-GB" sz="2400">
                        <a:solidFill>
                          <a:schemeClr val="tx1"/>
                        </a:solidFill>
                        <a:effectLst/>
                      </a:endParaRPr>
                    </a:p>
                    <a:p>
                      <a:pPr>
                        <a:lnSpc>
                          <a:spcPct val="107000"/>
                        </a:lnSpc>
                        <a:spcAft>
                          <a:spcPts val="0"/>
                        </a:spcAft>
                      </a:pPr>
                      <a:r>
                        <a:rPr lang="en-GB" sz="1800">
                          <a:solidFill>
                            <a:schemeClr val="tx1"/>
                          </a:solidFill>
                          <a:effectLst/>
                        </a:rPr>
                        <a:t> </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solidFill>
                            <a:schemeClr val="tx1"/>
                          </a:solidFill>
                          <a:effectLst/>
                        </a:rPr>
                        <a:t>1000</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3507046"/>
                  </a:ext>
                </a:extLst>
              </a:tr>
              <a:tr h="466258">
                <a:tc>
                  <a:txBody>
                    <a:bodyPr/>
                    <a:lstStyle/>
                    <a:p>
                      <a:pPr>
                        <a:lnSpc>
                          <a:spcPct val="107000"/>
                        </a:lnSpc>
                        <a:spcAft>
                          <a:spcPts val="0"/>
                        </a:spcAft>
                      </a:pPr>
                      <a:r>
                        <a:rPr lang="en-GB" sz="1800">
                          <a:solidFill>
                            <a:schemeClr val="tx1"/>
                          </a:solidFill>
                          <a:effectLst/>
                        </a:rPr>
                        <a:t>Conclusions</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solidFill>
                            <a:schemeClr val="tx1"/>
                          </a:solidFill>
                          <a:effectLst/>
                        </a:rPr>
                        <a:t>500</a:t>
                      </a:r>
                      <a:endParaRPr lang="en-GB"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0768856"/>
                  </a:ext>
                </a:extLst>
              </a:tr>
              <a:tr h="466258">
                <a:tc>
                  <a:txBody>
                    <a:bodyPr/>
                    <a:lstStyle/>
                    <a:p>
                      <a:pPr>
                        <a:lnSpc>
                          <a:spcPct val="107000"/>
                        </a:lnSpc>
                        <a:spcAft>
                          <a:spcPts val="0"/>
                        </a:spcAft>
                      </a:pPr>
                      <a:r>
                        <a:rPr lang="en-GB" sz="1800" dirty="0">
                          <a:solidFill>
                            <a:schemeClr val="tx1"/>
                          </a:solidFill>
                          <a:effectLst/>
                        </a:rPr>
                        <a:t>Recommendations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dirty="0">
                          <a:solidFill>
                            <a:schemeClr val="tx1"/>
                          </a:solidFill>
                          <a:effectLst/>
                        </a:rPr>
                        <a:t>300-500</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7731679"/>
                  </a:ext>
                </a:extLst>
              </a:tr>
            </a:tbl>
          </a:graphicData>
        </a:graphic>
      </p:graphicFrame>
    </p:spTree>
    <p:extLst>
      <p:ext uri="{BB962C8B-B14F-4D97-AF65-F5344CB8AC3E}">
        <p14:creationId xmlns:p14="http://schemas.microsoft.com/office/powerpoint/2010/main" val="1015364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Task 1</a:t>
            </a:r>
            <a:endParaRPr lang="en-GB" b="1" cap="none"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Introduction</a:t>
            </a:r>
            <a:r>
              <a:rPr lang="en-GB" dirty="0"/>
              <a:t>: </a:t>
            </a:r>
          </a:p>
          <a:p>
            <a:pPr>
              <a:buFont typeface="Arial" panose="020B0604020202020204" pitchFamily="34" charset="0"/>
              <a:buChar char="•"/>
            </a:pPr>
            <a:r>
              <a:rPr lang="en-GB" dirty="0"/>
              <a:t>It contains the context in which the research took place. </a:t>
            </a:r>
          </a:p>
          <a:p>
            <a:pPr>
              <a:buFont typeface="Arial" panose="020B0604020202020204" pitchFamily="34" charset="0"/>
              <a:buChar char="•"/>
            </a:pPr>
            <a:r>
              <a:rPr lang="en-GB" dirty="0"/>
              <a:t>It states the aims and the objectives of the research. </a:t>
            </a:r>
          </a:p>
          <a:p>
            <a:pPr>
              <a:buFont typeface="Arial" panose="020B0604020202020204" pitchFamily="34" charset="0"/>
              <a:buChar char="•"/>
            </a:pPr>
            <a:r>
              <a:rPr lang="en-GB" dirty="0"/>
              <a:t>The reasons behind carrying out the study. </a:t>
            </a:r>
          </a:p>
          <a:p>
            <a:pPr marL="0" indent="0">
              <a:buNone/>
            </a:pPr>
            <a:endParaRPr lang="en-GB" b="1" dirty="0" smtClean="0"/>
          </a:p>
          <a:p>
            <a:pPr marL="0" indent="0">
              <a:buNone/>
            </a:pPr>
            <a:r>
              <a:rPr lang="en-GB" b="1" dirty="0" smtClean="0"/>
              <a:t>Literature</a:t>
            </a:r>
            <a:r>
              <a:rPr lang="en-GB" dirty="0" smtClean="0"/>
              <a:t> </a:t>
            </a:r>
            <a:r>
              <a:rPr lang="en-GB" b="1" dirty="0"/>
              <a:t>review: </a:t>
            </a:r>
            <a:endParaRPr lang="en-GB" dirty="0"/>
          </a:p>
          <a:p>
            <a:pPr>
              <a:buFont typeface="Arial" panose="020B0604020202020204" pitchFamily="34" charset="0"/>
              <a:buChar char="•"/>
            </a:pPr>
            <a:r>
              <a:rPr lang="en-GB" dirty="0"/>
              <a:t>Its aim is to prove that you understand what you have read and that you are able to analyse it. </a:t>
            </a:r>
          </a:p>
          <a:p>
            <a:pPr>
              <a:buFont typeface="Arial" panose="020B0604020202020204" pitchFamily="34" charset="0"/>
              <a:buChar char="•"/>
            </a:pPr>
            <a:r>
              <a:rPr lang="en-GB" dirty="0"/>
              <a:t>It shows your awareness of the key trends in your chosen sector/field. </a:t>
            </a:r>
          </a:p>
          <a:p>
            <a:pPr>
              <a:buFont typeface="Arial" panose="020B0604020202020204" pitchFamily="34" charset="0"/>
              <a:buChar char="•"/>
            </a:pPr>
            <a:r>
              <a:rPr lang="en-GB" dirty="0"/>
              <a:t>It shows that you know enough about your topic to identify a gap in the research. </a:t>
            </a:r>
          </a:p>
          <a:p>
            <a:endParaRPr lang="en-GB" dirty="0"/>
          </a:p>
          <a:p>
            <a:pPr marL="0" indent="0">
              <a:buNone/>
            </a:pPr>
            <a:endParaRPr lang="en-GB" dirty="0"/>
          </a:p>
        </p:txBody>
      </p:sp>
    </p:spTree>
    <p:extLst>
      <p:ext uri="{BB962C8B-B14F-4D97-AF65-F5344CB8AC3E}">
        <p14:creationId xmlns:p14="http://schemas.microsoft.com/office/powerpoint/2010/main" val="268036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Task 1</a:t>
            </a:r>
            <a:endParaRPr lang="en-GB" b="1" cap="none" dirty="0"/>
          </a:p>
        </p:txBody>
      </p:sp>
      <p:sp>
        <p:nvSpPr>
          <p:cNvPr id="3" name="Content Placeholder 2"/>
          <p:cNvSpPr>
            <a:spLocks noGrp="1"/>
          </p:cNvSpPr>
          <p:nvPr>
            <p:ph idx="1"/>
          </p:nvPr>
        </p:nvSpPr>
        <p:spPr>
          <a:xfrm>
            <a:off x="1024128" y="2084832"/>
            <a:ext cx="10249118" cy="4368219"/>
          </a:xfrm>
        </p:spPr>
        <p:txBody>
          <a:bodyPr>
            <a:normAutofit fontScale="92500"/>
          </a:bodyPr>
          <a:lstStyle/>
          <a:p>
            <a:pPr marL="0" indent="0">
              <a:buNone/>
            </a:pPr>
            <a:r>
              <a:rPr lang="en-GB" b="1" dirty="0" smtClean="0"/>
              <a:t>Methodology</a:t>
            </a:r>
            <a:r>
              <a:rPr lang="en-GB" dirty="0"/>
              <a:t>:</a:t>
            </a:r>
          </a:p>
          <a:p>
            <a:pPr>
              <a:buFont typeface="Arial" panose="020B0604020202020204" pitchFamily="34" charset="0"/>
              <a:buChar char="•"/>
            </a:pPr>
            <a:r>
              <a:rPr lang="en-GB" dirty="0"/>
              <a:t>At the start of this section, you should restate the objectives of your research. </a:t>
            </a:r>
          </a:p>
          <a:p>
            <a:pPr>
              <a:buFont typeface="Arial" panose="020B0604020202020204" pitchFamily="34" charset="0"/>
              <a:buChar char="•"/>
            </a:pPr>
            <a:r>
              <a:rPr lang="en-GB" dirty="0"/>
              <a:t>It justifies the decisions made for organising the research in a certain way. </a:t>
            </a:r>
          </a:p>
          <a:p>
            <a:pPr>
              <a:buFont typeface="Arial" panose="020B0604020202020204" pitchFamily="34" charset="0"/>
              <a:buChar char="•"/>
            </a:pPr>
            <a:r>
              <a:rPr lang="en-GB" dirty="0"/>
              <a:t>It details they method used to answer the research questions. </a:t>
            </a:r>
          </a:p>
          <a:p>
            <a:r>
              <a:rPr lang="en-GB" b="1" dirty="0"/>
              <a:t>Results</a:t>
            </a:r>
            <a:r>
              <a:rPr lang="en-GB" dirty="0"/>
              <a:t>:</a:t>
            </a:r>
          </a:p>
          <a:p>
            <a:pPr>
              <a:buFont typeface="Arial" panose="020B0604020202020204" pitchFamily="34" charset="0"/>
              <a:buChar char="•"/>
            </a:pPr>
            <a:r>
              <a:rPr lang="en-GB" dirty="0"/>
              <a:t>The outcomes of the research are presented in a coherent, logical way. </a:t>
            </a:r>
          </a:p>
          <a:p>
            <a:pPr>
              <a:buFont typeface="Arial" panose="020B0604020202020204" pitchFamily="34" charset="0"/>
              <a:buChar char="•"/>
            </a:pPr>
            <a:r>
              <a:rPr lang="en-GB" dirty="0"/>
              <a:t>It may include graphs and diagrams. </a:t>
            </a:r>
          </a:p>
          <a:p>
            <a:pPr>
              <a:buFont typeface="Arial" panose="020B0604020202020204" pitchFamily="34" charset="0"/>
              <a:buChar char="•"/>
            </a:pPr>
            <a:r>
              <a:rPr lang="en-GB" dirty="0"/>
              <a:t>This section should not include transcripts of the interviews or complete questionnaires; those should go in the appendix. </a:t>
            </a:r>
          </a:p>
          <a:p>
            <a:r>
              <a:rPr lang="en-GB" dirty="0"/>
              <a:t> </a:t>
            </a:r>
          </a:p>
          <a:p>
            <a:pPr marL="0" indent="0">
              <a:buNone/>
            </a:pPr>
            <a:endParaRPr lang="en-GB" dirty="0"/>
          </a:p>
        </p:txBody>
      </p:sp>
    </p:spTree>
    <p:extLst>
      <p:ext uri="{BB962C8B-B14F-4D97-AF65-F5344CB8AC3E}">
        <p14:creationId xmlns:p14="http://schemas.microsoft.com/office/powerpoint/2010/main" val="314905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smtClean="0"/>
              <a:t>Task 1</a:t>
            </a:r>
            <a:endParaRPr lang="en-GB" b="1" cap="none" dirty="0"/>
          </a:p>
        </p:txBody>
      </p:sp>
      <p:sp>
        <p:nvSpPr>
          <p:cNvPr id="3" name="Content Placeholder 2"/>
          <p:cNvSpPr>
            <a:spLocks noGrp="1"/>
          </p:cNvSpPr>
          <p:nvPr>
            <p:ph idx="1"/>
          </p:nvPr>
        </p:nvSpPr>
        <p:spPr>
          <a:xfrm>
            <a:off x="1024128" y="1907177"/>
            <a:ext cx="10967575" cy="4741817"/>
          </a:xfrm>
        </p:spPr>
        <p:txBody>
          <a:bodyPr>
            <a:normAutofit fontScale="85000" lnSpcReduction="20000"/>
          </a:bodyPr>
          <a:lstStyle/>
          <a:p>
            <a:pPr marL="0" indent="0">
              <a:buNone/>
            </a:pPr>
            <a:r>
              <a:rPr lang="en-GB" b="1" dirty="0" smtClean="0"/>
              <a:t>Analysis/Discussion</a:t>
            </a:r>
            <a:r>
              <a:rPr lang="en-GB" dirty="0"/>
              <a:t>:</a:t>
            </a:r>
          </a:p>
          <a:p>
            <a:pPr>
              <a:buFont typeface="Arial" panose="020B0604020202020204" pitchFamily="34" charset="0"/>
              <a:buChar char="•"/>
            </a:pPr>
            <a:r>
              <a:rPr lang="en-GB" dirty="0"/>
              <a:t>The analysis of the collected data should provide answers to the research questions. </a:t>
            </a:r>
          </a:p>
          <a:p>
            <a:pPr>
              <a:buFont typeface="Arial" panose="020B0604020202020204" pitchFamily="34" charset="0"/>
              <a:buChar char="•"/>
            </a:pPr>
            <a:r>
              <a:rPr lang="en-GB" dirty="0"/>
              <a:t>This section should refer back to the literature review. </a:t>
            </a:r>
          </a:p>
          <a:p>
            <a:pPr>
              <a:buFont typeface="Arial" panose="020B0604020202020204" pitchFamily="34" charset="0"/>
              <a:buChar char="•"/>
            </a:pPr>
            <a:r>
              <a:rPr lang="en-GB" dirty="0"/>
              <a:t>You should avoid including data that seems interesting, but it is not entirely relevant to the original direction of the dissertation. </a:t>
            </a:r>
          </a:p>
          <a:p>
            <a:r>
              <a:rPr lang="en-GB" b="1" dirty="0"/>
              <a:t>Conclusion</a:t>
            </a:r>
            <a:r>
              <a:rPr lang="en-GB" dirty="0"/>
              <a:t>: </a:t>
            </a:r>
          </a:p>
          <a:p>
            <a:pPr>
              <a:buFont typeface="Arial" panose="020B0604020202020204" pitchFamily="34" charset="0"/>
              <a:buChar char="•"/>
            </a:pPr>
            <a:r>
              <a:rPr lang="en-GB" dirty="0"/>
              <a:t>New material should not be included in this section. </a:t>
            </a:r>
          </a:p>
          <a:p>
            <a:pPr>
              <a:buFont typeface="Arial" panose="020B0604020202020204" pitchFamily="34" charset="0"/>
              <a:buChar char="•"/>
            </a:pPr>
            <a:r>
              <a:rPr lang="en-GB" dirty="0"/>
              <a:t>You should refer back to the research questions. </a:t>
            </a:r>
          </a:p>
          <a:p>
            <a:pPr>
              <a:buFont typeface="Arial" panose="020B0604020202020204" pitchFamily="34" charset="0"/>
              <a:buChar char="•"/>
            </a:pPr>
            <a:r>
              <a:rPr lang="en-GB" dirty="0"/>
              <a:t>You should discuss the extent to which the objectives have been met. </a:t>
            </a:r>
          </a:p>
          <a:p>
            <a:pPr>
              <a:buFont typeface="Arial" panose="020B0604020202020204" pitchFamily="34" charset="0"/>
              <a:buChar char="•"/>
            </a:pPr>
            <a:r>
              <a:rPr lang="en-GB" dirty="0"/>
              <a:t>The limitations of the study should be described. </a:t>
            </a:r>
          </a:p>
          <a:p>
            <a:r>
              <a:rPr lang="en-GB" b="1" dirty="0"/>
              <a:t>Recommendations</a:t>
            </a:r>
            <a:r>
              <a:rPr lang="en-GB" dirty="0"/>
              <a:t>: </a:t>
            </a:r>
          </a:p>
          <a:p>
            <a:pPr>
              <a:buFont typeface="Arial" panose="020B0604020202020204" pitchFamily="34" charset="0"/>
              <a:buChar char="•"/>
            </a:pPr>
            <a:r>
              <a:rPr lang="en-GB" dirty="0"/>
              <a:t>Solutions to the issue should be suggested. </a:t>
            </a:r>
          </a:p>
          <a:p>
            <a:pPr>
              <a:buFont typeface="Arial" panose="020B0604020202020204" pitchFamily="34" charset="0"/>
              <a:buChar char="•"/>
            </a:pPr>
            <a:r>
              <a:rPr lang="en-GB" dirty="0"/>
              <a:t>You should point out new areas for research. </a:t>
            </a:r>
          </a:p>
          <a:p>
            <a:pPr marL="0" indent="0">
              <a:buNone/>
            </a:pPr>
            <a:endParaRPr lang="en-GB" dirty="0"/>
          </a:p>
        </p:txBody>
      </p:sp>
    </p:spTree>
    <p:extLst>
      <p:ext uri="{BB962C8B-B14F-4D97-AF65-F5344CB8AC3E}">
        <p14:creationId xmlns:p14="http://schemas.microsoft.com/office/powerpoint/2010/main" val="263341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1000"/>
                                        <p:tgtEl>
                                          <p:spTgt spid="3">
                                            <p:txEl>
                                              <p:pRg st="9" end="9"/>
                                            </p:txEl>
                                          </p:spTgt>
                                        </p:tgtEl>
                                      </p:cBhvr>
                                    </p:animEffect>
                                    <p:anim calcmode="lin" valueType="num">
                                      <p:cBhvr>
                                        <p:cTn id="2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1000"/>
                                        <p:tgtEl>
                                          <p:spTgt spid="3">
                                            <p:txEl>
                                              <p:pRg st="11" end="11"/>
                                            </p:txEl>
                                          </p:spTgt>
                                        </p:tgtEl>
                                      </p:cBhvr>
                                    </p:animEffect>
                                    <p:anim calcmode="lin" valueType="num">
                                      <p:cBhvr>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557</TotalTime>
  <Words>1503</Words>
  <Application>Microsoft Office PowerPoint</Application>
  <PresentationFormat>Widescreen</PresentationFormat>
  <Paragraphs>232</Paragraphs>
  <Slides>20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Times New Roman</vt:lpstr>
      <vt:lpstr>Tw Cen MT</vt:lpstr>
      <vt:lpstr>Tw Cen MT Condensed</vt:lpstr>
      <vt:lpstr>Wingdings</vt:lpstr>
      <vt:lpstr>Wingdings 3</vt:lpstr>
      <vt:lpstr>Integral</vt:lpstr>
      <vt:lpstr>Getting Started With Part 2</vt:lpstr>
      <vt:lpstr>Objectives</vt:lpstr>
      <vt:lpstr>Your expectations…</vt:lpstr>
      <vt:lpstr>PowerPoint Presentation</vt:lpstr>
      <vt:lpstr>Dissertation Structure</vt:lpstr>
      <vt:lpstr>Overall Structure</vt:lpstr>
      <vt:lpstr>Task 1</vt:lpstr>
      <vt:lpstr>Task 1</vt:lpstr>
      <vt:lpstr>Task 1</vt:lpstr>
      <vt:lpstr>Task 2</vt:lpstr>
      <vt:lpstr>Task 2</vt:lpstr>
      <vt:lpstr>Task 2</vt:lpstr>
      <vt:lpstr>Task 2</vt:lpstr>
      <vt:lpstr>Timeline</vt:lpstr>
      <vt:lpstr>PowerPoint Presentation</vt:lpstr>
      <vt:lpstr>PowerPoint Presentation</vt:lpstr>
      <vt:lpstr>PowerPoint Presentation</vt:lpstr>
      <vt:lpstr>FAQs</vt:lpstr>
      <vt:lpstr>What’s next?</vt:lpstr>
      <vt:lpstr>Key People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22</cp:revision>
  <cp:lastPrinted>2019-05-20T11:16:03Z</cp:lastPrinted>
  <dcterms:created xsi:type="dcterms:W3CDTF">2019-05-14T12:38:45Z</dcterms:created>
  <dcterms:modified xsi:type="dcterms:W3CDTF">2019-09-20T10:57:27Z</dcterms:modified>
</cp:coreProperties>
</file>